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BDB0-D263-498B-BD9C-FBC68761E5D1}" type="datetimeFigureOut">
              <a:rPr lang="da-DK" smtClean="0"/>
              <a:t>12-08-2019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8B586-D6F1-46C7-B81D-78FF86CD9E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53932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BDB0-D263-498B-BD9C-FBC68761E5D1}" type="datetimeFigureOut">
              <a:rPr lang="da-DK" smtClean="0"/>
              <a:t>12-08-2019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8B586-D6F1-46C7-B81D-78FF86CD9E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8210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BDB0-D263-498B-BD9C-FBC68761E5D1}" type="datetimeFigureOut">
              <a:rPr lang="da-DK" smtClean="0"/>
              <a:t>12-08-2019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8B586-D6F1-46C7-B81D-78FF86CD9E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47509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BDB0-D263-498B-BD9C-FBC68761E5D1}" type="datetimeFigureOut">
              <a:rPr lang="da-DK" smtClean="0"/>
              <a:t>12-08-2019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8B586-D6F1-46C7-B81D-78FF86CD9E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1695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BDB0-D263-498B-BD9C-FBC68761E5D1}" type="datetimeFigureOut">
              <a:rPr lang="da-DK" smtClean="0"/>
              <a:t>12-08-2019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8B586-D6F1-46C7-B81D-78FF86CD9E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6368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BDB0-D263-498B-BD9C-FBC68761E5D1}" type="datetimeFigureOut">
              <a:rPr lang="da-DK" smtClean="0"/>
              <a:t>12-08-2019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8B586-D6F1-46C7-B81D-78FF86CD9E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11829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BDB0-D263-498B-BD9C-FBC68761E5D1}" type="datetimeFigureOut">
              <a:rPr lang="da-DK" smtClean="0"/>
              <a:t>12-08-2019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8B586-D6F1-46C7-B81D-78FF86CD9E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6416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BDB0-D263-498B-BD9C-FBC68761E5D1}" type="datetimeFigureOut">
              <a:rPr lang="da-DK" smtClean="0"/>
              <a:t>12-08-2019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8B586-D6F1-46C7-B81D-78FF86CD9E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2249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BDB0-D263-498B-BD9C-FBC68761E5D1}" type="datetimeFigureOut">
              <a:rPr lang="da-DK" smtClean="0"/>
              <a:t>12-08-2019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8B586-D6F1-46C7-B81D-78FF86CD9E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997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BDB0-D263-498B-BD9C-FBC68761E5D1}" type="datetimeFigureOut">
              <a:rPr lang="da-DK" smtClean="0"/>
              <a:t>12-08-2019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8B586-D6F1-46C7-B81D-78FF86CD9E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0753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BDB0-D263-498B-BD9C-FBC68761E5D1}" type="datetimeFigureOut">
              <a:rPr lang="da-DK" smtClean="0"/>
              <a:t>12-08-2019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8B586-D6F1-46C7-B81D-78FF86CD9E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7619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BBDB0-D263-498B-BD9C-FBC68761E5D1}" type="datetimeFigureOut">
              <a:rPr lang="da-DK" smtClean="0"/>
              <a:t>12-08-2019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8B586-D6F1-46C7-B81D-78FF86CD9E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66058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Lige forbindelse 20"/>
          <p:cNvCxnSpPr/>
          <p:nvPr/>
        </p:nvCxnSpPr>
        <p:spPr>
          <a:xfrm flipH="1">
            <a:off x="5535138" y="1239834"/>
            <a:ext cx="18623" cy="11801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kstfelt 3"/>
          <p:cNvSpPr txBox="1"/>
          <p:nvPr/>
        </p:nvSpPr>
        <p:spPr>
          <a:xfrm>
            <a:off x="894442" y="916669"/>
            <a:ext cx="9318639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a-DK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Foundationudvalget</a:t>
            </a:r>
            <a:endParaRPr lang="da-DK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a-DK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Torben Andreasen</a:t>
            </a:r>
            <a:endParaRPr lang="da-DK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7" name="Billede 6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3081" y="5737700"/>
            <a:ext cx="1438781" cy="774259"/>
          </a:xfrm>
          <a:prstGeom prst="rect">
            <a:avLst/>
          </a:prstGeom>
        </p:spPr>
      </p:pic>
      <p:sp>
        <p:nvSpPr>
          <p:cNvPr id="68" name="Tekstfelt 67"/>
          <p:cNvSpPr txBox="1"/>
          <p:nvPr/>
        </p:nvSpPr>
        <p:spPr>
          <a:xfrm>
            <a:off x="300478" y="6194437"/>
            <a:ext cx="299838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Per Lindved, august </a:t>
            </a:r>
            <a:r>
              <a:rPr lang="da-DK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da-DK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Lige forbindelse 2"/>
          <p:cNvCxnSpPr/>
          <p:nvPr/>
        </p:nvCxnSpPr>
        <p:spPr>
          <a:xfrm>
            <a:off x="1498525" y="2090736"/>
            <a:ext cx="8110472" cy="383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kstfelt 29"/>
          <p:cNvSpPr txBox="1"/>
          <p:nvPr/>
        </p:nvSpPr>
        <p:spPr>
          <a:xfrm>
            <a:off x="894442" y="2282481"/>
            <a:ext cx="1208167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End Polio Now</a:t>
            </a:r>
            <a:endParaRPr lang="da-DK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Deli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Levi-Jensen</a:t>
            </a:r>
            <a:endParaRPr lang="da-DK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kstfelt 30"/>
          <p:cNvSpPr txBox="1"/>
          <p:nvPr/>
        </p:nvSpPr>
        <p:spPr>
          <a:xfrm>
            <a:off x="6768782" y="2319919"/>
            <a:ext cx="1870031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1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Foundrasing</a:t>
            </a:r>
            <a:r>
              <a:rPr lang="da-DK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/M</a:t>
            </a:r>
            <a:r>
              <a:rPr lang="da-DK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ajor Doners</a:t>
            </a:r>
            <a:endParaRPr lang="da-DK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Vakant</a:t>
            </a:r>
            <a:endParaRPr lang="da-DK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kstfelt 32"/>
          <p:cNvSpPr txBox="1"/>
          <p:nvPr/>
        </p:nvSpPr>
        <p:spPr>
          <a:xfrm>
            <a:off x="2839764" y="2281527"/>
            <a:ext cx="1208167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1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Grants</a:t>
            </a:r>
            <a:endParaRPr lang="da-DK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Johan Ladegaard</a:t>
            </a:r>
            <a:endParaRPr lang="da-DK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kstfelt 33"/>
          <p:cNvSpPr txBox="1"/>
          <p:nvPr/>
        </p:nvSpPr>
        <p:spPr>
          <a:xfrm>
            <a:off x="4719418" y="2281527"/>
            <a:ext cx="164314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Økonomi (</a:t>
            </a:r>
            <a:r>
              <a:rPr lang="da-DK" sz="1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Stewardship</a:t>
            </a:r>
            <a:r>
              <a:rPr lang="da-DK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a-DK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Bjarne Lysgaard</a:t>
            </a:r>
            <a:endParaRPr lang="da-DK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kstfelt 34"/>
          <p:cNvSpPr txBox="1"/>
          <p:nvPr/>
        </p:nvSpPr>
        <p:spPr>
          <a:xfrm>
            <a:off x="9004914" y="2281527"/>
            <a:ext cx="1208167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VVT</a:t>
            </a:r>
          </a:p>
          <a:p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Vakant</a:t>
            </a:r>
            <a:endParaRPr lang="da-DK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Lige forbindelse 7"/>
          <p:cNvCxnSpPr>
            <a:stCxn id="30" idx="0"/>
          </p:cNvCxnSpPr>
          <p:nvPr/>
        </p:nvCxnSpPr>
        <p:spPr>
          <a:xfrm flipH="1" flipV="1">
            <a:off x="1498525" y="2090736"/>
            <a:ext cx="1" cy="1917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Lige forbindelse 9"/>
          <p:cNvCxnSpPr>
            <a:stCxn id="31" idx="0"/>
          </p:cNvCxnSpPr>
          <p:nvPr/>
        </p:nvCxnSpPr>
        <p:spPr>
          <a:xfrm flipH="1" flipV="1">
            <a:off x="7703797" y="2129128"/>
            <a:ext cx="1" cy="1907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Lige forbindelse 14"/>
          <p:cNvCxnSpPr>
            <a:stCxn id="33" idx="0"/>
          </p:cNvCxnSpPr>
          <p:nvPr/>
        </p:nvCxnSpPr>
        <p:spPr>
          <a:xfrm flipH="1" flipV="1">
            <a:off x="3443847" y="2121918"/>
            <a:ext cx="1" cy="1596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Lige forbindelse 17"/>
          <p:cNvCxnSpPr>
            <a:stCxn id="35" idx="0"/>
          </p:cNvCxnSpPr>
          <p:nvPr/>
        </p:nvCxnSpPr>
        <p:spPr>
          <a:xfrm flipH="1" flipV="1">
            <a:off x="9608997" y="2138496"/>
            <a:ext cx="1" cy="1430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718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27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Company>OK a.m.b.a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Jane Mejlby Buhl-Olsen</dc:creator>
  <cp:lastModifiedBy> </cp:lastModifiedBy>
  <cp:revision>38</cp:revision>
  <dcterms:created xsi:type="dcterms:W3CDTF">2019-02-14T09:44:17Z</dcterms:created>
  <dcterms:modified xsi:type="dcterms:W3CDTF">2019-08-12T05:51:40Z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