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56" r:id="rId2"/>
    <p:sldId id="257" r:id="rId3"/>
  </p:sldIdLst>
  <p:sldSz cx="10691813" cy="7559675"/>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381">
          <p15:clr>
            <a:srgbClr val="A4A3A4"/>
          </p15:clr>
        </p15:guide>
        <p15:guide id="2" pos="336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447"/>
    <p:restoredTop sz="94662"/>
  </p:normalViewPr>
  <p:slideViewPr>
    <p:cSldViewPr snapToGrid="0" snapToObjects="1">
      <p:cViewPr>
        <p:scale>
          <a:sx n="76" d="100"/>
          <a:sy n="76" d="100"/>
        </p:scale>
        <p:origin x="-672" y="-1112"/>
      </p:cViewPr>
      <p:guideLst>
        <p:guide orient="horz" pos="2381"/>
        <p:guide pos="336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printerSettings" Target="printerSettings/printerSettings1.bin"/><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6" Type="http://schemas.microsoft.com/office/2015/10/relationships/revisionInfo" Target="revisionInfo.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slide">
    <p:spTree>
      <p:nvGrpSpPr>
        <p:cNvPr id="1" name=""/>
        <p:cNvGrpSpPr/>
        <p:nvPr/>
      </p:nvGrpSpPr>
      <p:grpSpPr>
        <a:xfrm>
          <a:off x="0" y="0"/>
          <a:ext cx="0" cy="0"/>
          <a:chOff x="0" y="0"/>
          <a:chExt cx="0" cy="0"/>
        </a:xfrm>
      </p:grpSpPr>
      <p:sp>
        <p:nvSpPr>
          <p:cNvPr id="18" name="Pladsholder til billede 4">
            <a:extLst>
              <a:ext uri="{FF2B5EF4-FFF2-40B4-BE49-F238E27FC236}">
                <a16:creationId xmlns:a16="http://schemas.microsoft.com/office/drawing/2014/main" xmlns="" id="{085F5A1B-E881-C64B-A129-2AEAA0AFBFFE}"/>
              </a:ext>
            </a:extLst>
          </p:cNvPr>
          <p:cNvSpPr>
            <a:spLocks noGrp="1"/>
          </p:cNvSpPr>
          <p:nvPr>
            <p:ph type="pic" sz="quarter" idx="16"/>
          </p:nvPr>
        </p:nvSpPr>
        <p:spPr>
          <a:xfrm>
            <a:off x="3492000" y="-1"/>
            <a:ext cx="3600000" cy="2880000"/>
          </a:xfrm>
        </p:spPr>
        <p:txBody>
          <a:bodyPr/>
          <a:lstStyle/>
          <a:p>
            <a:endParaRPr lang="da-DK"/>
          </a:p>
        </p:txBody>
      </p:sp>
      <p:pic>
        <p:nvPicPr>
          <p:cNvPr id="10" name="Billede 9">
            <a:extLst>
              <a:ext uri="{FF2B5EF4-FFF2-40B4-BE49-F238E27FC236}">
                <a16:creationId xmlns:a16="http://schemas.microsoft.com/office/drawing/2014/main" xmlns="" id="{6B7956D9-2237-CE4E-B7CF-CACBE87F8CE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58421" y="6625592"/>
            <a:ext cx="1264284" cy="475295"/>
          </a:xfrm>
          <a:prstGeom prst="rect">
            <a:avLst/>
          </a:prstGeom>
        </p:spPr>
      </p:pic>
      <p:sp>
        <p:nvSpPr>
          <p:cNvPr id="3" name="Pladsholder til tekst 2">
            <a:extLst>
              <a:ext uri="{FF2B5EF4-FFF2-40B4-BE49-F238E27FC236}">
                <a16:creationId xmlns:a16="http://schemas.microsoft.com/office/drawing/2014/main" xmlns="" id="{3EA4D38A-D25B-BC4F-AFF8-E0C520ECE9E0}"/>
              </a:ext>
            </a:extLst>
          </p:cNvPr>
          <p:cNvSpPr>
            <a:spLocks noGrp="1"/>
          </p:cNvSpPr>
          <p:nvPr>
            <p:ph type="body" sz="quarter" idx="10" hasCustomPrompt="1"/>
          </p:nvPr>
        </p:nvSpPr>
        <p:spPr>
          <a:xfrm>
            <a:off x="7709528" y="7001036"/>
            <a:ext cx="2035176" cy="558639"/>
          </a:xfrm>
          <a:ln>
            <a:noFill/>
          </a:ln>
        </p:spPr>
        <p:txBody>
          <a:bodyPr lIns="0" tIns="0" rIns="0" bIns="0">
            <a:normAutofit/>
          </a:bodyPr>
          <a:lstStyle>
            <a:lvl1pPr marL="0" indent="0" algn="r">
              <a:buNone/>
              <a:defRPr lang="da-DK" sz="1200" b="0" i="0" smtClean="0">
                <a:solidFill>
                  <a:schemeClr val="tx2"/>
                </a:solidFill>
                <a:effectLst/>
                <a:latin typeface="Arial Narrow" panose="020B0604020202020204" pitchFamily="34" charset="0"/>
                <a:cs typeface="Arial Narrow" panose="020B0604020202020204" pitchFamily="34" charset="0"/>
              </a:defRPr>
            </a:lvl1pPr>
          </a:lstStyle>
          <a:p>
            <a:r>
              <a:rPr lang="da-DK" dirty="0">
                <a:solidFill>
                  <a:srgbClr val="1B559C"/>
                </a:solidFill>
                <a:effectLst/>
                <a:latin typeface="Arial Narrow" panose="020B0604020202020204" pitchFamily="34" charset="0"/>
              </a:rPr>
              <a:t>Navn på din Rotary Klub </a:t>
            </a:r>
          </a:p>
        </p:txBody>
      </p:sp>
      <p:sp>
        <p:nvSpPr>
          <p:cNvPr id="5" name="Pladsholder til billede 4">
            <a:extLst>
              <a:ext uri="{FF2B5EF4-FFF2-40B4-BE49-F238E27FC236}">
                <a16:creationId xmlns:a16="http://schemas.microsoft.com/office/drawing/2014/main" xmlns="" id="{180F36DF-A8DD-BE45-B3E0-0D54C2F9DB5C}"/>
              </a:ext>
            </a:extLst>
          </p:cNvPr>
          <p:cNvSpPr>
            <a:spLocks noGrp="1"/>
          </p:cNvSpPr>
          <p:nvPr>
            <p:ph type="pic" sz="quarter" idx="12"/>
          </p:nvPr>
        </p:nvSpPr>
        <p:spPr>
          <a:xfrm>
            <a:off x="7092000" y="0"/>
            <a:ext cx="3600000" cy="6300788"/>
          </a:xfrm>
        </p:spPr>
        <p:txBody>
          <a:bodyPr/>
          <a:lstStyle/>
          <a:p>
            <a:endParaRPr lang="da-DK"/>
          </a:p>
        </p:txBody>
      </p:sp>
      <p:sp>
        <p:nvSpPr>
          <p:cNvPr id="12" name="Rektangel 11">
            <a:extLst>
              <a:ext uri="{FF2B5EF4-FFF2-40B4-BE49-F238E27FC236}">
                <a16:creationId xmlns:a16="http://schemas.microsoft.com/office/drawing/2014/main" xmlns="" id="{FA9D9A69-9229-CF4E-B7DA-F1F4DCB2C8F6}"/>
              </a:ext>
            </a:extLst>
          </p:cNvPr>
          <p:cNvSpPr/>
          <p:nvPr userDrawn="1"/>
        </p:nvSpPr>
        <p:spPr>
          <a:xfrm>
            <a:off x="0" y="1"/>
            <a:ext cx="3492000" cy="126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3" name="Pladsholder til tekst 12">
            <a:extLst>
              <a:ext uri="{FF2B5EF4-FFF2-40B4-BE49-F238E27FC236}">
                <a16:creationId xmlns:a16="http://schemas.microsoft.com/office/drawing/2014/main" xmlns="" id="{31662ECA-4A19-624A-A359-6DC939D8353B}"/>
              </a:ext>
            </a:extLst>
          </p:cNvPr>
          <p:cNvSpPr>
            <a:spLocks noGrp="1"/>
          </p:cNvSpPr>
          <p:nvPr>
            <p:ph type="body" sz="quarter" idx="13"/>
          </p:nvPr>
        </p:nvSpPr>
        <p:spPr>
          <a:xfrm>
            <a:off x="4071954" y="3078957"/>
            <a:ext cx="2462319" cy="3546635"/>
          </a:xfrm>
        </p:spPr>
        <p:txBody>
          <a:bodyPr>
            <a:noAutofit/>
          </a:bodyPr>
          <a:lstStyle>
            <a:lvl1pPr>
              <a:defRPr>
                <a:latin typeface="Arial" panose="020B0604020202020204" pitchFamily="34" charset="0"/>
                <a:cs typeface="Arial" panose="020B0604020202020204" pitchFamily="34" charset="0"/>
              </a:defRPr>
            </a:lvl1pPr>
          </a:lstStyle>
          <a:p>
            <a:pPr lvl="0"/>
            <a:r>
              <a:rPr lang="da-DK" dirty="0"/>
              <a:t>Rediger typografien i masterens</a:t>
            </a:r>
          </a:p>
          <a:p>
            <a:pPr lvl="0"/>
            <a:r>
              <a:rPr lang="da-DK" dirty="0"/>
              <a:t>Andet niveau</a:t>
            </a:r>
          </a:p>
          <a:p>
            <a:pPr lvl="0"/>
            <a:r>
              <a:rPr lang="da-DK" dirty="0"/>
              <a:t>Tredje niveau</a:t>
            </a:r>
          </a:p>
          <a:p>
            <a:pPr lvl="0"/>
            <a:r>
              <a:rPr lang="da-DK" dirty="0"/>
              <a:t>Fjerde niveau</a:t>
            </a:r>
          </a:p>
          <a:p>
            <a:pPr lvl="0"/>
            <a:r>
              <a:rPr lang="da-DK" dirty="0"/>
              <a:t>Femte niveau </a:t>
            </a:r>
          </a:p>
        </p:txBody>
      </p:sp>
      <p:sp>
        <p:nvSpPr>
          <p:cNvPr id="14" name="Pladsholder til tekst 12">
            <a:extLst>
              <a:ext uri="{FF2B5EF4-FFF2-40B4-BE49-F238E27FC236}">
                <a16:creationId xmlns:a16="http://schemas.microsoft.com/office/drawing/2014/main" xmlns="" id="{AB8AC5F6-9761-9740-9D9F-C07F6BC76C32}"/>
              </a:ext>
            </a:extLst>
          </p:cNvPr>
          <p:cNvSpPr>
            <a:spLocks noGrp="1"/>
          </p:cNvSpPr>
          <p:nvPr>
            <p:ph type="body" sz="quarter" idx="14"/>
          </p:nvPr>
        </p:nvSpPr>
        <p:spPr>
          <a:xfrm>
            <a:off x="537517" y="614363"/>
            <a:ext cx="2416967" cy="6729412"/>
          </a:xfrm>
        </p:spPr>
        <p:txBody>
          <a:bodyPr>
            <a:noAutofit/>
          </a:bodyPr>
          <a:lstStyle>
            <a:lvl1pPr>
              <a:defRPr>
                <a:latin typeface="Arial" panose="020B0604020202020204" pitchFamily="34" charset="0"/>
                <a:cs typeface="Arial" panose="020B0604020202020204" pitchFamily="34" charset="0"/>
              </a:defRPr>
            </a:lvl1pPr>
          </a:lstStyle>
          <a:p>
            <a:pPr lvl="0"/>
            <a:r>
              <a:rPr lang="da-DK" dirty="0"/>
              <a:t>Rediger typografien i masterens</a:t>
            </a:r>
          </a:p>
          <a:p>
            <a:pPr lvl="0"/>
            <a:r>
              <a:rPr lang="da-DK" dirty="0"/>
              <a:t>Andet niveau</a:t>
            </a:r>
          </a:p>
          <a:p>
            <a:pPr lvl="0"/>
            <a:r>
              <a:rPr lang="da-DK" dirty="0"/>
              <a:t>Tredje niveau</a:t>
            </a:r>
          </a:p>
          <a:p>
            <a:pPr lvl="0"/>
            <a:r>
              <a:rPr lang="da-DK" dirty="0"/>
              <a:t>Fjerde niveau</a:t>
            </a:r>
          </a:p>
          <a:p>
            <a:pPr lvl="0"/>
            <a:r>
              <a:rPr lang="da-DK" dirty="0"/>
              <a:t>Femte niveau</a:t>
            </a:r>
          </a:p>
        </p:txBody>
      </p:sp>
      <p:pic>
        <p:nvPicPr>
          <p:cNvPr id="16" name="Billede 15">
            <a:extLst>
              <a:ext uri="{FF2B5EF4-FFF2-40B4-BE49-F238E27FC236}">
                <a16:creationId xmlns:a16="http://schemas.microsoft.com/office/drawing/2014/main" xmlns="" id="{2991F9AC-1DD3-3C45-A114-DD803D3B343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57971" y="6625592"/>
            <a:ext cx="1264284" cy="475295"/>
          </a:xfrm>
          <a:prstGeom prst="rect">
            <a:avLst/>
          </a:prstGeom>
        </p:spPr>
      </p:pic>
      <p:sp>
        <p:nvSpPr>
          <p:cNvPr id="17" name="Pladsholder til tekst 2">
            <a:extLst>
              <a:ext uri="{FF2B5EF4-FFF2-40B4-BE49-F238E27FC236}">
                <a16:creationId xmlns:a16="http://schemas.microsoft.com/office/drawing/2014/main" xmlns="" id="{593E66C4-3B95-2242-9183-15C909DF1EC9}"/>
              </a:ext>
            </a:extLst>
          </p:cNvPr>
          <p:cNvSpPr>
            <a:spLocks noGrp="1"/>
          </p:cNvSpPr>
          <p:nvPr>
            <p:ph type="body" sz="quarter" idx="15" hasCustomPrompt="1"/>
          </p:nvPr>
        </p:nvSpPr>
        <p:spPr>
          <a:xfrm>
            <a:off x="4109078" y="7001036"/>
            <a:ext cx="2035176" cy="558639"/>
          </a:xfrm>
          <a:ln>
            <a:noFill/>
          </a:ln>
        </p:spPr>
        <p:txBody>
          <a:bodyPr lIns="0" tIns="0" rIns="0" bIns="0">
            <a:normAutofit/>
          </a:bodyPr>
          <a:lstStyle>
            <a:lvl1pPr marL="0" indent="0" algn="r">
              <a:buNone/>
              <a:defRPr lang="da-DK" sz="1200" b="0" i="0" smtClean="0">
                <a:solidFill>
                  <a:schemeClr val="tx2"/>
                </a:solidFill>
                <a:effectLst/>
                <a:latin typeface="Arial Narrow" panose="020B0604020202020204" pitchFamily="34" charset="0"/>
                <a:cs typeface="Arial Narrow" panose="020B0604020202020204" pitchFamily="34" charset="0"/>
              </a:defRPr>
            </a:lvl1pPr>
          </a:lstStyle>
          <a:p>
            <a:r>
              <a:rPr lang="da-DK" dirty="0">
                <a:solidFill>
                  <a:srgbClr val="1B559C"/>
                </a:solidFill>
                <a:effectLst/>
                <a:latin typeface="Arial Narrow" panose="020B0604020202020204" pitchFamily="34" charset="0"/>
              </a:rPr>
              <a:t>Navn på din Rotary Klub </a:t>
            </a:r>
          </a:p>
        </p:txBody>
      </p:sp>
    </p:spTree>
    <p:extLst>
      <p:ext uri="{BB962C8B-B14F-4D97-AF65-F5344CB8AC3E}">
        <p14:creationId xmlns:p14="http://schemas.microsoft.com/office/powerpoint/2010/main" val="2122611366"/>
      </p:ext>
    </p:extLst>
  </p:cSld>
  <p:clrMapOvr>
    <a:masterClrMapping/>
  </p:clrMapOvr>
  <p:extLst mod="1">
    <p:ext uri="{DCECCB84-F9BA-43D5-87BE-67443E8EF086}">
      <p15:sldGuideLst xmlns="" xmlns:p15="http://schemas.microsoft.com/office/powerpoint/2012/main">
        <p15:guide id="1" pos="6735" userDrawn="1">
          <p15:clr>
            <a:srgbClr val="FBAE40"/>
          </p15:clr>
        </p15:guide>
        <p15:guide id="3" orient="horz" pos="3969"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elslide">
    <p:spTree>
      <p:nvGrpSpPr>
        <p:cNvPr id="1" name=""/>
        <p:cNvGrpSpPr/>
        <p:nvPr/>
      </p:nvGrpSpPr>
      <p:grpSpPr>
        <a:xfrm>
          <a:off x="0" y="0"/>
          <a:ext cx="0" cy="0"/>
          <a:chOff x="0" y="0"/>
          <a:chExt cx="0" cy="0"/>
        </a:xfrm>
      </p:grpSpPr>
      <p:sp>
        <p:nvSpPr>
          <p:cNvPr id="5" name="Pladsholder til billede 4">
            <a:extLst>
              <a:ext uri="{FF2B5EF4-FFF2-40B4-BE49-F238E27FC236}">
                <a16:creationId xmlns:a16="http://schemas.microsoft.com/office/drawing/2014/main" xmlns="" id="{FE686D1D-0477-8742-A5C5-DC7D40F61DC2}"/>
              </a:ext>
            </a:extLst>
          </p:cNvPr>
          <p:cNvSpPr>
            <a:spLocks noGrp="1"/>
          </p:cNvSpPr>
          <p:nvPr>
            <p:ph type="pic" sz="quarter" idx="10"/>
          </p:nvPr>
        </p:nvSpPr>
        <p:spPr>
          <a:xfrm>
            <a:off x="0" y="2880002"/>
            <a:ext cx="3600000" cy="3240000"/>
          </a:xfrm>
        </p:spPr>
        <p:txBody>
          <a:bodyPr bIns="0"/>
          <a:lstStyle/>
          <a:p>
            <a:endParaRPr lang="da-DK"/>
          </a:p>
        </p:txBody>
      </p:sp>
      <p:sp>
        <p:nvSpPr>
          <p:cNvPr id="6" name="Pladsholder til billede 4">
            <a:extLst>
              <a:ext uri="{FF2B5EF4-FFF2-40B4-BE49-F238E27FC236}">
                <a16:creationId xmlns:a16="http://schemas.microsoft.com/office/drawing/2014/main" xmlns="" id="{6ACB0D61-40CD-7B4A-934A-B58B1BAB5830}"/>
              </a:ext>
            </a:extLst>
          </p:cNvPr>
          <p:cNvSpPr>
            <a:spLocks noGrp="1"/>
          </p:cNvSpPr>
          <p:nvPr>
            <p:ph type="pic" sz="quarter" idx="11"/>
          </p:nvPr>
        </p:nvSpPr>
        <p:spPr>
          <a:xfrm>
            <a:off x="3600000" y="0"/>
            <a:ext cx="3600000" cy="2880002"/>
          </a:xfrm>
        </p:spPr>
        <p:txBody>
          <a:bodyPr bIns="0"/>
          <a:lstStyle/>
          <a:p>
            <a:endParaRPr lang="da-DK" dirty="0"/>
          </a:p>
        </p:txBody>
      </p:sp>
      <p:sp>
        <p:nvSpPr>
          <p:cNvPr id="8" name="Pladsholder til billede 4">
            <a:extLst>
              <a:ext uri="{FF2B5EF4-FFF2-40B4-BE49-F238E27FC236}">
                <a16:creationId xmlns:a16="http://schemas.microsoft.com/office/drawing/2014/main" xmlns="" id="{C6AD8802-D36F-F342-9A62-2D6E8F5CD2ED}"/>
              </a:ext>
            </a:extLst>
          </p:cNvPr>
          <p:cNvSpPr>
            <a:spLocks noGrp="1"/>
          </p:cNvSpPr>
          <p:nvPr>
            <p:ph type="pic" sz="quarter" idx="13"/>
          </p:nvPr>
        </p:nvSpPr>
        <p:spPr>
          <a:xfrm>
            <a:off x="7199816" y="5040000"/>
            <a:ext cx="3491999" cy="2520000"/>
          </a:xfrm>
        </p:spPr>
        <p:txBody>
          <a:bodyPr/>
          <a:lstStyle/>
          <a:p>
            <a:endParaRPr lang="da-DK"/>
          </a:p>
        </p:txBody>
      </p:sp>
      <p:pic>
        <p:nvPicPr>
          <p:cNvPr id="10" name="Billede 9">
            <a:extLst>
              <a:ext uri="{FF2B5EF4-FFF2-40B4-BE49-F238E27FC236}">
                <a16:creationId xmlns:a16="http://schemas.microsoft.com/office/drawing/2014/main" xmlns="" id="{5DB27174-1B4E-D040-92AC-FA9B9EA76DF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956" t="15251" r="3673" b="16950"/>
          <a:stretch/>
        </p:blipFill>
        <p:spPr>
          <a:xfrm>
            <a:off x="3172" y="6130765"/>
            <a:ext cx="3600000" cy="1452670"/>
          </a:xfrm>
          <a:prstGeom prst="rect">
            <a:avLst/>
          </a:prstGeom>
        </p:spPr>
      </p:pic>
      <p:sp>
        <p:nvSpPr>
          <p:cNvPr id="11" name="Rektangel 10">
            <a:extLst>
              <a:ext uri="{FF2B5EF4-FFF2-40B4-BE49-F238E27FC236}">
                <a16:creationId xmlns:a16="http://schemas.microsoft.com/office/drawing/2014/main" xmlns="" id="{A9FBDD0C-67DC-7340-B60F-D437AC2B4BB5}"/>
              </a:ext>
            </a:extLst>
          </p:cNvPr>
          <p:cNvSpPr/>
          <p:nvPr userDrawn="1"/>
        </p:nvSpPr>
        <p:spPr>
          <a:xfrm>
            <a:off x="0" y="0"/>
            <a:ext cx="3600000" cy="126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6" name="Pladsholder til tekst 13">
            <a:extLst>
              <a:ext uri="{FF2B5EF4-FFF2-40B4-BE49-F238E27FC236}">
                <a16:creationId xmlns:a16="http://schemas.microsoft.com/office/drawing/2014/main" xmlns="" id="{19C73D23-6CC1-AE48-99F5-B08CAF960241}"/>
              </a:ext>
            </a:extLst>
          </p:cNvPr>
          <p:cNvSpPr>
            <a:spLocks noGrp="1"/>
          </p:cNvSpPr>
          <p:nvPr>
            <p:ph type="body" sz="quarter" idx="16"/>
          </p:nvPr>
        </p:nvSpPr>
        <p:spPr>
          <a:xfrm>
            <a:off x="428378" y="584994"/>
            <a:ext cx="2642751" cy="2129575"/>
          </a:xfrm>
        </p:spPr>
        <p:txBody>
          <a:bodyPr>
            <a:noAutofit/>
          </a:bodyPr>
          <a:lstStyle>
            <a:lvl1pPr>
              <a:defRPr>
                <a:solidFill>
                  <a:schemeClr val="tx1"/>
                </a:solidFill>
                <a:latin typeface="Arial" panose="020B0604020202020204" pitchFamily="34" charset="0"/>
                <a:cs typeface="Arial" panose="020B0604020202020204" pitchFamily="34" charset="0"/>
              </a:defRPr>
            </a:lvl1pPr>
          </a:lstStyle>
          <a:p>
            <a:pPr lvl="0"/>
            <a:r>
              <a:rPr lang="da-DK" dirty="0"/>
              <a:t>Rediger typografien i masterens</a:t>
            </a:r>
          </a:p>
          <a:p>
            <a:pPr lvl="0"/>
            <a:r>
              <a:rPr lang="da-DK" dirty="0"/>
              <a:t>Andet niveau</a:t>
            </a:r>
          </a:p>
          <a:p>
            <a:pPr lvl="0"/>
            <a:r>
              <a:rPr lang="da-DK" dirty="0"/>
              <a:t>Tredje niveau</a:t>
            </a:r>
          </a:p>
          <a:p>
            <a:pPr lvl="0"/>
            <a:r>
              <a:rPr lang="da-DK" dirty="0"/>
              <a:t>Fjerde niveau</a:t>
            </a:r>
          </a:p>
          <a:p>
            <a:pPr lvl="0"/>
            <a:r>
              <a:rPr lang="da-DK" dirty="0"/>
              <a:t>Femte niveau</a:t>
            </a:r>
          </a:p>
        </p:txBody>
      </p:sp>
      <p:sp>
        <p:nvSpPr>
          <p:cNvPr id="18" name="Pladsholder til tekst 13">
            <a:extLst>
              <a:ext uri="{FF2B5EF4-FFF2-40B4-BE49-F238E27FC236}">
                <a16:creationId xmlns:a16="http://schemas.microsoft.com/office/drawing/2014/main" xmlns="" id="{3ABB3A39-25C9-FA48-8973-2E45B32E93B4}"/>
              </a:ext>
            </a:extLst>
          </p:cNvPr>
          <p:cNvSpPr>
            <a:spLocks noGrp="1"/>
          </p:cNvSpPr>
          <p:nvPr>
            <p:ph type="body" sz="quarter" idx="17"/>
          </p:nvPr>
        </p:nvSpPr>
        <p:spPr>
          <a:xfrm>
            <a:off x="7635876" y="584994"/>
            <a:ext cx="2693194" cy="4029869"/>
          </a:xfrm>
        </p:spPr>
        <p:txBody>
          <a:bodyPr>
            <a:noAutofit/>
          </a:bodyPr>
          <a:lstStyle>
            <a:lvl1pPr>
              <a:defRPr>
                <a:latin typeface="Arial" panose="020B0604020202020204" pitchFamily="34" charset="0"/>
                <a:cs typeface="Arial" panose="020B0604020202020204" pitchFamily="34" charset="0"/>
              </a:defRPr>
            </a:lvl1pPr>
          </a:lstStyle>
          <a:p>
            <a:pPr lvl="0"/>
            <a:r>
              <a:rPr lang="da-DK" dirty="0"/>
              <a:t>Rediger typografien i masterens</a:t>
            </a:r>
          </a:p>
          <a:p>
            <a:pPr lvl="0"/>
            <a:r>
              <a:rPr lang="da-DK" dirty="0"/>
              <a:t>Andet niveau</a:t>
            </a:r>
          </a:p>
          <a:p>
            <a:pPr lvl="0"/>
            <a:r>
              <a:rPr lang="da-DK" dirty="0"/>
              <a:t>Tredje niveau</a:t>
            </a:r>
          </a:p>
          <a:p>
            <a:pPr lvl="0"/>
            <a:r>
              <a:rPr lang="da-DK" dirty="0"/>
              <a:t>Fjerde niveau</a:t>
            </a:r>
          </a:p>
          <a:p>
            <a:pPr lvl="0"/>
            <a:r>
              <a:rPr lang="da-DK" dirty="0"/>
              <a:t>Femte niveau</a:t>
            </a:r>
          </a:p>
        </p:txBody>
      </p:sp>
      <p:sp>
        <p:nvSpPr>
          <p:cNvPr id="13" name="Rektangel 12">
            <a:extLst>
              <a:ext uri="{FF2B5EF4-FFF2-40B4-BE49-F238E27FC236}">
                <a16:creationId xmlns:a16="http://schemas.microsoft.com/office/drawing/2014/main" xmlns="" id="{D4E3C254-3B62-AB48-8EBF-3834B4781ADA}"/>
              </a:ext>
            </a:extLst>
          </p:cNvPr>
          <p:cNvSpPr/>
          <p:nvPr userDrawn="1"/>
        </p:nvSpPr>
        <p:spPr>
          <a:xfrm>
            <a:off x="3600000" y="2880002"/>
            <a:ext cx="3600000" cy="126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5" name="Pladsholder til tekst 13">
            <a:extLst>
              <a:ext uri="{FF2B5EF4-FFF2-40B4-BE49-F238E27FC236}">
                <a16:creationId xmlns:a16="http://schemas.microsoft.com/office/drawing/2014/main" xmlns="" id="{F51F157E-E74B-F543-82D2-389ABC0B445D}"/>
              </a:ext>
            </a:extLst>
          </p:cNvPr>
          <p:cNvSpPr>
            <a:spLocks noGrp="1"/>
          </p:cNvSpPr>
          <p:nvPr>
            <p:ph type="body" sz="quarter" idx="15"/>
          </p:nvPr>
        </p:nvSpPr>
        <p:spPr>
          <a:xfrm>
            <a:off x="4023518" y="3442980"/>
            <a:ext cx="2740421" cy="3522663"/>
          </a:xfrm>
        </p:spPr>
        <p:txBody>
          <a:bodyPr>
            <a:noAutofit/>
          </a:bodyPr>
          <a:lstStyle>
            <a:lvl1pPr>
              <a:defRPr>
                <a:latin typeface="Arial" panose="020B0604020202020204" pitchFamily="34" charset="0"/>
                <a:cs typeface="Arial" panose="020B0604020202020204" pitchFamily="34" charset="0"/>
              </a:defRPr>
            </a:lvl1pPr>
          </a:lstStyle>
          <a:p>
            <a:pPr lvl="0"/>
            <a:r>
              <a:rPr lang="da-DK" dirty="0"/>
              <a:t>Rediger typografien i masterens</a:t>
            </a:r>
          </a:p>
          <a:p>
            <a:pPr lvl="0"/>
            <a:r>
              <a:rPr lang="da-DK" dirty="0"/>
              <a:t>Andet niveau</a:t>
            </a:r>
          </a:p>
          <a:p>
            <a:pPr lvl="0"/>
            <a:r>
              <a:rPr lang="da-DK" dirty="0"/>
              <a:t>Tredje niveau</a:t>
            </a:r>
          </a:p>
          <a:p>
            <a:pPr lvl="0"/>
            <a:r>
              <a:rPr lang="da-DK" dirty="0"/>
              <a:t>Fjerde niveau</a:t>
            </a:r>
          </a:p>
          <a:p>
            <a:pPr lvl="0"/>
            <a:r>
              <a:rPr lang="da-DK" dirty="0"/>
              <a:t>Femte niveau</a:t>
            </a:r>
          </a:p>
        </p:txBody>
      </p:sp>
    </p:spTree>
    <p:extLst>
      <p:ext uri="{BB962C8B-B14F-4D97-AF65-F5344CB8AC3E}">
        <p14:creationId xmlns:p14="http://schemas.microsoft.com/office/powerpoint/2010/main" val="2509891392"/>
      </p:ext>
    </p:extLst>
  </p:cSld>
  <p:clrMapOvr>
    <a:masterClrMapping/>
  </p:clrMapOvr>
  <p:extLst mod="1">
    <p:ext uri="{DCECCB84-F9BA-43D5-87BE-67443E8EF086}">
      <p15:sldGuideLst xmlns="" xmlns:p15="http://schemas.microsoft.com/office/powerpoint/2012/main">
        <p15:guide id="1" pos="3367">
          <p15:clr>
            <a:srgbClr val="FBAE40"/>
          </p15:clr>
        </p15:guide>
      </p15:sldGuideLst>
    </p:ext>
  </p:extLst>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2484"/>
            <a:ext cx="9221689" cy="1461188"/>
          </a:xfrm>
          <a:prstGeom prst="rect">
            <a:avLst/>
          </a:prstGeom>
        </p:spPr>
        <p:txBody>
          <a:bodyPr vert="horz" lIns="0" tIns="0" rIns="0" bIns="0" rtlCol="0" anchor="t" anchorCtr="0">
            <a:normAutofit/>
          </a:bodyPr>
          <a:lstStyle/>
          <a:p>
            <a:r>
              <a:rPr lang="da-DK" dirty="0"/>
              <a:t>Klik for at redigere i master</a:t>
            </a:r>
            <a:endParaRPr lang="en-US" dirty="0"/>
          </a:p>
        </p:txBody>
      </p:sp>
      <p:sp>
        <p:nvSpPr>
          <p:cNvPr id="3" name="Text Placeholder 2"/>
          <p:cNvSpPr>
            <a:spLocks noGrp="1"/>
          </p:cNvSpPr>
          <p:nvPr>
            <p:ph type="body" idx="1"/>
          </p:nvPr>
        </p:nvSpPr>
        <p:spPr>
          <a:xfrm>
            <a:off x="735062" y="2012414"/>
            <a:ext cx="9221689" cy="4796544"/>
          </a:xfrm>
          <a:prstGeom prst="rect">
            <a:avLst/>
          </a:prstGeom>
        </p:spPr>
        <p:txBody>
          <a:bodyPr vert="horz" lIns="0" tIns="0" rIns="0" bIns="45720" rtlCol="0">
            <a:normAutofit/>
          </a:bodyPr>
          <a:lstStyle/>
          <a:p>
            <a:pPr lvl="0"/>
            <a:r>
              <a:rPr lang="da-DK" dirty="0"/>
              <a:t>Rediger typografien i masterens</a:t>
            </a:r>
          </a:p>
          <a:p>
            <a:pPr lvl="0"/>
            <a:r>
              <a:rPr lang="da-DK" dirty="0"/>
              <a:t>Andet niveau</a:t>
            </a:r>
          </a:p>
          <a:p>
            <a:pPr lvl="0"/>
            <a:r>
              <a:rPr lang="da-DK" dirty="0"/>
              <a:t>Tredje niveau</a:t>
            </a:r>
          </a:p>
          <a:p>
            <a:pPr lvl="0"/>
            <a:r>
              <a:rPr lang="da-DK" dirty="0"/>
              <a:t>Fjerde niveau</a:t>
            </a:r>
          </a:p>
          <a:p>
            <a:pPr lvl="0"/>
            <a:r>
              <a:rPr lang="da-DK" dirty="0"/>
              <a:t>Femte niveau</a:t>
            </a:r>
            <a:endParaRPr lang="en-US" dirty="0"/>
          </a:p>
        </p:txBody>
      </p:sp>
    </p:spTree>
    <p:extLst>
      <p:ext uri="{BB962C8B-B14F-4D97-AF65-F5344CB8AC3E}">
        <p14:creationId xmlns:p14="http://schemas.microsoft.com/office/powerpoint/2010/main" val="1257090628"/>
      </p:ext>
    </p:extLst>
  </p:cSld>
  <p:clrMap bg1="lt1" tx1="dk1" bg2="lt2" tx2="dk2" accent1="accent1" accent2="accent2" accent3="accent3" accent4="accent4" accent5="accent5" accent6="accent6" hlink="hlink" folHlink="folHlink"/>
  <p:sldLayoutIdLst>
    <p:sldLayoutId id="2147483661" r:id="rId1"/>
    <p:sldLayoutId id="2147483672" r:id="rId2"/>
  </p:sldLayoutIdLst>
  <p:txStyles>
    <p:titleStyle>
      <a:lvl1pPr algn="l" defTabSz="1007943" rtl="0" eaLnBrk="1" latinLnBrk="0" hangingPunct="1">
        <a:lnSpc>
          <a:spcPct val="90000"/>
        </a:lnSpc>
        <a:spcBef>
          <a:spcPct val="0"/>
        </a:spcBef>
        <a:buNone/>
        <a:defRPr sz="2000" b="1" i="0" kern="1200" cap="all" baseline="0">
          <a:solidFill>
            <a:schemeClr val="tx1"/>
          </a:solidFill>
          <a:latin typeface="Arial Narrow" panose="020B0604020202020204" pitchFamily="34" charset="0"/>
          <a:ea typeface="+mj-ea"/>
          <a:cs typeface="Arial Narrow" panose="020B0604020202020204" pitchFamily="34" charset="0"/>
        </a:defRPr>
      </a:lvl1pPr>
    </p:titleStyle>
    <p:bodyStyle>
      <a:lvl1pPr marL="0" indent="0" algn="l" defTabSz="1007943" rtl="0" eaLnBrk="1" latinLnBrk="0" hangingPunct="1">
        <a:lnSpc>
          <a:spcPct val="90000"/>
        </a:lnSpc>
        <a:spcBef>
          <a:spcPts val="0"/>
        </a:spcBef>
        <a:buFont typeface="Arial" panose="020B0604020202020204" pitchFamily="34" charset="0"/>
        <a:buNone/>
        <a:defRPr sz="900" b="0" i="0" kern="1200">
          <a:solidFill>
            <a:schemeClr val="tx1"/>
          </a:solidFill>
          <a:latin typeface="Arial Narrow" panose="020B0604020202020204" pitchFamily="34" charset="0"/>
          <a:ea typeface="+mn-ea"/>
          <a:cs typeface="Arial Narrow" panose="020B0604020202020204" pitchFamily="34" charset="0"/>
        </a:defRPr>
      </a:lvl1pPr>
      <a:lvl2pPr marL="503971" indent="0" algn="l" defTabSz="1007943" rtl="0" eaLnBrk="1" latinLnBrk="0" hangingPunct="1">
        <a:lnSpc>
          <a:spcPct val="90000"/>
        </a:lnSpc>
        <a:spcBef>
          <a:spcPts val="551"/>
        </a:spcBef>
        <a:buFont typeface="Arial" panose="020B0604020202020204" pitchFamily="34" charset="0"/>
        <a:buNone/>
        <a:defRPr sz="900" b="0" i="0" kern="1200">
          <a:solidFill>
            <a:schemeClr val="tx1"/>
          </a:solidFill>
          <a:latin typeface="Arial Narrow" panose="020B0604020202020204" pitchFamily="34" charset="0"/>
          <a:ea typeface="+mn-ea"/>
          <a:cs typeface="Arial Narrow" panose="020B0604020202020204" pitchFamily="34" charset="0"/>
        </a:defRPr>
      </a:lvl2pPr>
      <a:lvl3pPr marL="1007943" indent="0" algn="l" defTabSz="1007943" rtl="0" eaLnBrk="1" latinLnBrk="0" hangingPunct="1">
        <a:lnSpc>
          <a:spcPct val="90000"/>
        </a:lnSpc>
        <a:spcBef>
          <a:spcPts val="551"/>
        </a:spcBef>
        <a:buFont typeface="Arial" panose="020B0604020202020204" pitchFamily="34" charset="0"/>
        <a:buNone/>
        <a:defRPr sz="900" b="0" i="0" kern="1200">
          <a:solidFill>
            <a:schemeClr val="tx1"/>
          </a:solidFill>
          <a:latin typeface="Arial Narrow" panose="020B0604020202020204" pitchFamily="34" charset="0"/>
          <a:ea typeface="+mn-ea"/>
          <a:cs typeface="Arial Narrow" panose="020B0604020202020204" pitchFamily="34" charset="0"/>
        </a:defRPr>
      </a:lvl3pPr>
      <a:lvl4pPr marL="1511914" indent="0" algn="l" defTabSz="1007943" rtl="0" eaLnBrk="1" latinLnBrk="0" hangingPunct="1">
        <a:lnSpc>
          <a:spcPct val="90000"/>
        </a:lnSpc>
        <a:spcBef>
          <a:spcPts val="551"/>
        </a:spcBef>
        <a:buFont typeface="Arial" panose="020B0604020202020204" pitchFamily="34" charset="0"/>
        <a:buNone/>
        <a:defRPr sz="900" b="0" i="0" kern="1200">
          <a:solidFill>
            <a:schemeClr val="tx1"/>
          </a:solidFill>
          <a:latin typeface="Arial Narrow" panose="020B0604020202020204" pitchFamily="34" charset="0"/>
          <a:ea typeface="+mn-ea"/>
          <a:cs typeface="Arial Narrow" panose="020B0604020202020204" pitchFamily="34" charset="0"/>
        </a:defRPr>
      </a:lvl4pPr>
      <a:lvl5pPr marL="2015886" indent="0" algn="l" defTabSz="1007943" rtl="0" eaLnBrk="1" latinLnBrk="0" hangingPunct="1">
        <a:lnSpc>
          <a:spcPct val="90000"/>
        </a:lnSpc>
        <a:spcBef>
          <a:spcPts val="551"/>
        </a:spcBef>
        <a:buFont typeface="Arial" panose="020B0604020202020204" pitchFamily="34" charset="0"/>
        <a:buNone/>
        <a:defRPr sz="900" b="0" i="0" kern="1200">
          <a:solidFill>
            <a:schemeClr val="tx1"/>
          </a:solidFill>
          <a:latin typeface="Arial Narrow" panose="020B0604020202020204" pitchFamily="34" charset="0"/>
          <a:ea typeface="+mn-ea"/>
          <a:cs typeface="Arial Narrow" panose="020B0604020202020204" pitchFamily="34" charset="0"/>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 Id="rId3"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dsholder til billede 5">
            <a:extLst>
              <a:ext uri="{FF2B5EF4-FFF2-40B4-BE49-F238E27FC236}">
                <a16:creationId xmlns:a16="http://schemas.microsoft.com/office/drawing/2014/main" xmlns="" id="{BF5B0E50-E587-5B4F-B8B6-38859449551D}"/>
              </a:ext>
            </a:extLst>
          </p:cNvPr>
          <p:cNvPicPr>
            <a:picLocks noGrp="1" noChangeAspect="1"/>
          </p:cNvPicPr>
          <p:nvPr>
            <p:ph type="pic" sz="quarter" idx="16"/>
          </p:nvPr>
        </p:nvPicPr>
        <p:blipFill>
          <a:blip r:embed="rId2" cstate="print">
            <a:extLst>
              <a:ext uri="{28A0092B-C50C-407E-A947-70E740481C1C}">
                <a14:useLocalDpi xmlns:a14="http://schemas.microsoft.com/office/drawing/2010/main" val="0"/>
              </a:ext>
            </a:extLst>
          </a:blip>
          <a:srcRect l="8392" r="8392"/>
          <a:stretch>
            <a:fillRect/>
          </a:stretch>
        </p:blipFill>
        <p:spPr/>
      </p:pic>
      <p:sp>
        <p:nvSpPr>
          <p:cNvPr id="14" name="Pladsholder til tekst 13">
            <a:extLst>
              <a:ext uri="{FF2B5EF4-FFF2-40B4-BE49-F238E27FC236}">
                <a16:creationId xmlns:a16="http://schemas.microsoft.com/office/drawing/2014/main" xmlns="" id="{9ACFCA05-E8A2-2B4F-B105-B196D75D6320}"/>
              </a:ext>
            </a:extLst>
          </p:cNvPr>
          <p:cNvSpPr>
            <a:spLocks noGrp="1"/>
          </p:cNvSpPr>
          <p:nvPr>
            <p:ph type="body" sz="quarter" idx="10"/>
          </p:nvPr>
        </p:nvSpPr>
        <p:spPr/>
        <p:txBody>
          <a:bodyPr>
            <a:normAutofit/>
          </a:bodyPr>
          <a:lstStyle/>
          <a:p>
            <a:endParaRPr lang="da-DK" dirty="0"/>
          </a:p>
        </p:txBody>
      </p:sp>
      <p:pic>
        <p:nvPicPr>
          <p:cNvPr id="10" name="Pladsholder til billede 9">
            <a:extLst>
              <a:ext uri="{FF2B5EF4-FFF2-40B4-BE49-F238E27FC236}">
                <a16:creationId xmlns:a16="http://schemas.microsoft.com/office/drawing/2014/main" xmlns="" id="{C1E752AC-8413-0F43-BBAD-F985A6CCD55C}"/>
              </a:ext>
            </a:extLst>
          </p:cNvPr>
          <p:cNvPicPr>
            <a:picLocks noGrp="1" noChangeAspect="1"/>
          </p:cNvPicPr>
          <p:nvPr>
            <p:ph type="pic" sz="quarter" idx="12"/>
          </p:nvPr>
        </p:nvPicPr>
        <p:blipFill rotWithShape="1">
          <a:blip r:embed="rId3" cstate="print">
            <a:extLst>
              <a:ext uri="{28A0092B-C50C-407E-A947-70E740481C1C}">
                <a14:useLocalDpi xmlns:a14="http://schemas.microsoft.com/office/drawing/2010/main" val="0"/>
              </a:ext>
            </a:extLst>
          </a:blip>
          <a:srcRect l="14370" r="14370"/>
          <a:stretch/>
        </p:blipFill>
        <p:spPr/>
      </p:pic>
      <p:sp>
        <p:nvSpPr>
          <p:cNvPr id="15" name="Pladsholder til tekst 14">
            <a:extLst>
              <a:ext uri="{FF2B5EF4-FFF2-40B4-BE49-F238E27FC236}">
                <a16:creationId xmlns:a16="http://schemas.microsoft.com/office/drawing/2014/main" xmlns="" id="{B03C248C-E106-3641-A9C2-485C2AC92C1B}"/>
              </a:ext>
            </a:extLst>
          </p:cNvPr>
          <p:cNvSpPr>
            <a:spLocks noGrp="1"/>
          </p:cNvSpPr>
          <p:nvPr>
            <p:ph type="body" sz="quarter" idx="13"/>
          </p:nvPr>
        </p:nvSpPr>
        <p:spPr/>
        <p:txBody>
          <a:bodyPr>
            <a:noAutofit/>
          </a:bodyPr>
          <a:lstStyle/>
          <a:p>
            <a:r>
              <a:rPr lang="da-DK" dirty="0">
                <a:solidFill>
                  <a:schemeClr val="tx2"/>
                </a:solidFill>
              </a:rPr>
              <a:t>&gt;navn&lt;Rotary Klub </a:t>
            </a:r>
          </a:p>
          <a:p>
            <a:endParaRPr lang="da-DK" dirty="0"/>
          </a:p>
          <a:p>
            <a:r>
              <a:rPr lang="da-DK" dirty="0">
                <a:solidFill>
                  <a:schemeClr val="accent4"/>
                </a:solidFill>
              </a:rPr>
              <a:t>MØDE TID</a:t>
            </a:r>
          </a:p>
          <a:p>
            <a:r>
              <a:rPr lang="da-DK" dirty="0" err="1"/>
              <a:t>Xxxxdage</a:t>
            </a:r>
            <a:r>
              <a:rPr lang="da-DK" dirty="0"/>
              <a:t> fra kl 0.00 til 0.00</a:t>
            </a:r>
          </a:p>
          <a:p>
            <a:endParaRPr lang="da-DK" dirty="0"/>
          </a:p>
          <a:p>
            <a:r>
              <a:rPr lang="da-DK" dirty="0">
                <a:solidFill>
                  <a:schemeClr val="accent4"/>
                </a:solidFill>
              </a:rPr>
              <a:t>MØDESTED</a:t>
            </a:r>
          </a:p>
          <a:p>
            <a:r>
              <a:rPr lang="da-DK" dirty="0" err="1"/>
              <a:t>Xxxxxxxxxxxxxxxxxxxxx</a:t>
            </a:r>
            <a:endParaRPr lang="da-DK" dirty="0"/>
          </a:p>
          <a:p>
            <a:endParaRPr lang="da-DK" dirty="0"/>
          </a:p>
          <a:p>
            <a:r>
              <a:rPr lang="da-DK" dirty="0">
                <a:solidFill>
                  <a:schemeClr val="accent4"/>
                </a:solidFill>
              </a:rPr>
              <a:t>KONTINGENT</a:t>
            </a:r>
          </a:p>
          <a:p>
            <a:r>
              <a:rPr lang="da-DK" dirty="0"/>
              <a:t>0.000 kr. pr kvartal som dækker både bidrag og møder, med fortæring.</a:t>
            </a:r>
          </a:p>
          <a:p>
            <a:endParaRPr lang="da-DK" dirty="0"/>
          </a:p>
          <a:p>
            <a:r>
              <a:rPr lang="da-DK" dirty="0">
                <a:solidFill>
                  <a:schemeClr val="accent4"/>
                </a:solidFill>
              </a:rPr>
              <a:t>ALDER </a:t>
            </a:r>
          </a:p>
          <a:p>
            <a:r>
              <a:rPr lang="da-DK" dirty="0"/>
              <a:t>Fra 00 til 00 </a:t>
            </a:r>
          </a:p>
          <a:p>
            <a:endParaRPr lang="da-DK" dirty="0"/>
          </a:p>
          <a:p>
            <a:r>
              <a:rPr lang="da-DK" dirty="0">
                <a:solidFill>
                  <a:schemeClr val="accent4"/>
                </a:solidFill>
              </a:rPr>
              <a:t>ERHVERV</a:t>
            </a:r>
          </a:p>
          <a:p>
            <a:r>
              <a:rPr lang="da-DK" dirty="0"/>
              <a:t>Engagerede mennesker fra alle erhverv, både privat og offentlig ansatte.</a:t>
            </a:r>
          </a:p>
          <a:p>
            <a:endParaRPr lang="da-DK" dirty="0"/>
          </a:p>
          <a:p>
            <a:r>
              <a:rPr lang="da-DK" dirty="0">
                <a:solidFill>
                  <a:schemeClr val="accent4"/>
                </a:solidFill>
              </a:rPr>
              <a:t>UDDANNELSE</a:t>
            </a:r>
          </a:p>
          <a:p>
            <a:r>
              <a:rPr lang="da-DK" dirty="0"/>
              <a:t>Rotary giver direkte personlig udvikling og tilbyder også forskellige uddannelser.</a:t>
            </a:r>
          </a:p>
          <a:p>
            <a:endParaRPr lang="da-DK" dirty="0"/>
          </a:p>
          <a:p>
            <a:r>
              <a:rPr lang="da-DK" dirty="0">
                <a:solidFill>
                  <a:schemeClr val="accent4"/>
                </a:solidFill>
              </a:rPr>
              <a:t>KONTAKT</a:t>
            </a:r>
          </a:p>
          <a:p>
            <a:r>
              <a:rPr lang="da-DK" dirty="0" err="1"/>
              <a:t>Xxxxxx</a:t>
            </a:r>
            <a:r>
              <a:rPr lang="da-DK" dirty="0"/>
              <a:t> </a:t>
            </a:r>
            <a:r>
              <a:rPr lang="da-DK" dirty="0" err="1"/>
              <a:t>Xxxxxxxx</a:t>
            </a:r>
            <a:r>
              <a:rPr lang="da-DK" dirty="0"/>
              <a:t>:</a:t>
            </a:r>
          </a:p>
          <a:p>
            <a:r>
              <a:rPr lang="da-DK" dirty="0" err="1"/>
              <a:t>xxxxxxx@xxxxxxxx.dk</a:t>
            </a:r>
            <a:r>
              <a:rPr lang="da-DK" dirty="0"/>
              <a:t> </a:t>
            </a:r>
          </a:p>
          <a:p>
            <a:r>
              <a:rPr lang="da-DK" dirty="0"/>
              <a:t>00 00 00 00 </a:t>
            </a:r>
          </a:p>
          <a:p>
            <a:endParaRPr lang="da-DK" dirty="0"/>
          </a:p>
        </p:txBody>
      </p:sp>
      <p:sp>
        <p:nvSpPr>
          <p:cNvPr id="2" name="Pladsholder til tekst 1">
            <a:extLst>
              <a:ext uri="{FF2B5EF4-FFF2-40B4-BE49-F238E27FC236}">
                <a16:creationId xmlns:a16="http://schemas.microsoft.com/office/drawing/2014/main" xmlns="" id="{E3F0EF25-D5A0-3B49-BFC5-8C7EB90362F9}"/>
              </a:ext>
            </a:extLst>
          </p:cNvPr>
          <p:cNvSpPr>
            <a:spLocks noGrp="1"/>
          </p:cNvSpPr>
          <p:nvPr>
            <p:ph type="body" sz="quarter" idx="14"/>
          </p:nvPr>
        </p:nvSpPr>
        <p:spPr>
          <a:xfrm>
            <a:off x="522277" y="614363"/>
            <a:ext cx="2480003" cy="6729412"/>
          </a:xfrm>
        </p:spPr>
        <p:txBody>
          <a:bodyPr/>
          <a:lstStyle/>
          <a:p>
            <a:r>
              <a:rPr lang="da-DK" sz="2000" b="1" dirty="0">
                <a:solidFill>
                  <a:schemeClr val="accent2"/>
                </a:solidFill>
              </a:rPr>
              <a:t>BREDT ERHVERVS-</a:t>
            </a:r>
            <a:br>
              <a:rPr lang="da-DK" sz="2000" b="1" dirty="0">
                <a:solidFill>
                  <a:schemeClr val="accent2"/>
                </a:solidFill>
              </a:rPr>
            </a:br>
            <a:r>
              <a:rPr lang="da-DK" sz="2000" b="1" dirty="0">
                <a:solidFill>
                  <a:schemeClr val="accent2"/>
                </a:solidFill>
              </a:rPr>
              <a:t>NETVÆRK</a:t>
            </a:r>
          </a:p>
          <a:p>
            <a:endParaRPr lang="da-DK" dirty="0">
              <a:solidFill>
                <a:schemeClr val="bg1"/>
              </a:solidFill>
            </a:endParaRPr>
          </a:p>
          <a:p>
            <a:endParaRPr lang="da-DK" dirty="0"/>
          </a:p>
          <a:p>
            <a:r>
              <a:rPr lang="da-DK" sz="1200" b="1" dirty="0">
                <a:solidFill>
                  <a:schemeClr val="tx2"/>
                </a:solidFill>
              </a:rPr>
              <a:t>Hvem er vi?</a:t>
            </a:r>
          </a:p>
          <a:p>
            <a:r>
              <a:rPr lang="da-DK" dirty="0"/>
              <a:t>Rotary er en attraktiv verdensomspændende organisation af engagerede mennesker, samlet i et unikt erhvervs- og socialt netværk. Der er 1,2 mio. medlemmer i hele verden, med 35.000 klubber fordelt i næsten alle verdens lande</a:t>
            </a:r>
            <a:r>
              <a:rPr lang="da-DK" dirty="0" smtClean="0"/>
              <a:t>.</a:t>
            </a:r>
          </a:p>
          <a:p>
            <a:r>
              <a:rPr lang="da-DK" dirty="0" smtClean="0"/>
              <a:t> </a:t>
            </a:r>
            <a:endParaRPr lang="da-DK" dirty="0"/>
          </a:p>
          <a:p>
            <a:r>
              <a:rPr lang="da-DK" dirty="0"/>
              <a:t>I Danmark er der omkring 10.000 medlemmer i 250 klubber. Som rotarianere er du velkommen som gæst i samtlige klubber i hele verden</a:t>
            </a:r>
            <a:r>
              <a:rPr lang="da-DK" dirty="0" smtClean="0"/>
              <a:t>.</a:t>
            </a:r>
            <a:r>
              <a:rPr lang="da-DK" dirty="0" smtClean="0"/>
              <a:t/>
            </a:r>
            <a:br>
              <a:rPr lang="da-DK" dirty="0" smtClean="0"/>
            </a:br>
            <a:endParaRPr lang="da-DK" dirty="0" smtClean="0"/>
          </a:p>
          <a:p>
            <a:r>
              <a:rPr lang="da-DK" sz="1200" b="1" dirty="0" smtClean="0">
                <a:solidFill>
                  <a:schemeClr val="tx2"/>
                </a:solidFill>
              </a:rPr>
              <a:t>Hvad </a:t>
            </a:r>
            <a:r>
              <a:rPr lang="da-DK" sz="1200" b="1" dirty="0">
                <a:solidFill>
                  <a:schemeClr val="tx2"/>
                </a:solidFill>
              </a:rPr>
              <a:t>giver det?</a:t>
            </a:r>
          </a:p>
          <a:p>
            <a:r>
              <a:rPr lang="da-DK" dirty="0"/>
              <a:t>Som medlem lærer man hele tiden nyt om det samfund, man er en del af, og får gode sociale og forretningsmæssige kontakter. Medlemmerne tilstræber at leve op til en etisk og moralsk høj målsætning. </a:t>
            </a:r>
            <a:endParaRPr lang="da-DK" dirty="0" smtClean="0"/>
          </a:p>
          <a:p>
            <a:endParaRPr lang="da-DK" dirty="0"/>
          </a:p>
          <a:p>
            <a:r>
              <a:rPr lang="da-DK" dirty="0"/>
              <a:t>Når du er medlem af en Rotary klub, har du fri adgang til Rotary klubber over hele Verden – og du kan bruge denne adgang til at skabe nye kontakter og venskaber over hele verden.</a:t>
            </a:r>
          </a:p>
          <a:p>
            <a:endParaRPr lang="da-DK" dirty="0"/>
          </a:p>
          <a:p>
            <a:r>
              <a:rPr lang="da-DK" sz="1200" b="1" dirty="0">
                <a:solidFill>
                  <a:schemeClr val="tx2"/>
                </a:solidFill>
              </a:rPr>
              <a:t>Hvordan foregår det?</a:t>
            </a:r>
          </a:p>
          <a:p>
            <a:r>
              <a:rPr lang="da-DK" dirty="0"/>
              <a:t>Der er møde i Rotary klubberne én gang om ugen af halvanden til to timers varighed. På hvert mødeleverer særligt sagkyndige foredrag over vidt forskellige emner – om erhvervsmæssige forhold, politiske forhold, historiske emner eller orienteringer om social-humanitære og globale emner.</a:t>
            </a:r>
          </a:p>
          <a:p>
            <a:endParaRPr lang="da-DK" dirty="0"/>
          </a:p>
          <a:p>
            <a:r>
              <a:rPr lang="da-DK" dirty="0"/>
              <a:t>Undertiden holdes mødet hos lokale virksomheder med henblik på at skabe kontakter og lære mere om dit eget område.</a:t>
            </a:r>
          </a:p>
          <a:p>
            <a:endParaRPr lang="da-DK" dirty="0"/>
          </a:p>
          <a:p>
            <a:r>
              <a:rPr lang="da-DK" dirty="0"/>
              <a:t>Rotary klubberne møder på forskellige ugedage og på forskellige tidspunkter.&gt;navn&lt;Rotary Klub er en morgenklub, som afholder møderne på </a:t>
            </a:r>
            <a:r>
              <a:rPr lang="da-DK" dirty="0" err="1"/>
              <a:t>Xxxxxdage</a:t>
            </a:r>
            <a:r>
              <a:rPr lang="da-DK" dirty="0"/>
              <a:t> kl. 00.00 til 00.00. </a:t>
            </a:r>
          </a:p>
          <a:p>
            <a:endParaRPr lang="da-DK" dirty="0"/>
          </a:p>
          <a:p>
            <a:r>
              <a:rPr lang="da-DK" dirty="0"/>
              <a:t>Andre klubber er frokost- eller aftenklubber.</a:t>
            </a:r>
          </a:p>
          <a:p>
            <a:endParaRPr lang="da-DK" dirty="0">
              <a:solidFill>
                <a:schemeClr val="bg1"/>
              </a:solidFill>
            </a:endParaRPr>
          </a:p>
        </p:txBody>
      </p:sp>
      <p:sp>
        <p:nvSpPr>
          <p:cNvPr id="3" name="Pladsholder til tekst 2">
            <a:extLst>
              <a:ext uri="{FF2B5EF4-FFF2-40B4-BE49-F238E27FC236}">
                <a16:creationId xmlns:a16="http://schemas.microsoft.com/office/drawing/2014/main" xmlns="" id="{F5527D43-0556-4A40-92A5-983EF25CD45F}"/>
              </a:ext>
            </a:extLst>
          </p:cNvPr>
          <p:cNvSpPr>
            <a:spLocks noGrp="1"/>
          </p:cNvSpPr>
          <p:nvPr>
            <p:ph type="body" sz="quarter" idx="15"/>
          </p:nvPr>
        </p:nvSpPr>
        <p:spPr/>
        <p:txBody>
          <a:bodyPr/>
          <a:lstStyle/>
          <a:p>
            <a:endParaRPr lang="da-DK"/>
          </a:p>
        </p:txBody>
      </p:sp>
      <p:sp>
        <p:nvSpPr>
          <p:cNvPr id="11" name="Tekstfelt 10">
            <a:extLst>
              <a:ext uri="{FF2B5EF4-FFF2-40B4-BE49-F238E27FC236}">
                <a16:creationId xmlns:a16="http://schemas.microsoft.com/office/drawing/2014/main" xmlns="" id="{EFDD6F52-FED9-D64D-BDAD-1AD841D35EA5}"/>
              </a:ext>
            </a:extLst>
          </p:cNvPr>
          <p:cNvSpPr txBox="1"/>
          <p:nvPr/>
        </p:nvSpPr>
        <p:spPr>
          <a:xfrm>
            <a:off x="7310850" y="4511040"/>
            <a:ext cx="3162300" cy="1518364"/>
          </a:xfrm>
          <a:prstGeom prst="rect">
            <a:avLst/>
          </a:prstGeom>
          <a:noFill/>
        </p:spPr>
        <p:txBody>
          <a:bodyPr wrap="square" lIns="0" tIns="0" rIns="0" bIns="0" rtlCol="0">
            <a:noAutofit/>
          </a:bodyPr>
          <a:lstStyle/>
          <a:p>
            <a:pPr>
              <a:lnSpc>
                <a:spcPts val="3200"/>
              </a:lnSpc>
            </a:pPr>
            <a:r>
              <a:rPr lang="da-DK" sz="3200" b="1" dirty="0">
                <a:solidFill>
                  <a:schemeClr val="accent2"/>
                </a:solidFill>
                <a:latin typeface="Arial" panose="020B0604020202020204" pitchFamily="34" charset="0"/>
                <a:cs typeface="Arial" panose="020B0604020202020204" pitchFamily="34" charset="0"/>
              </a:rPr>
              <a:t>OPLEVELSER MED MENING</a:t>
            </a:r>
          </a:p>
          <a:p>
            <a:r>
              <a:rPr lang="da-DK" sz="1400" b="1" dirty="0">
                <a:solidFill>
                  <a:schemeClr val="bg1"/>
                </a:solidFill>
                <a:latin typeface="Arial" panose="020B0604020202020204" pitchFamily="34" charset="0"/>
                <a:cs typeface="Arial" panose="020B0604020202020204" pitchFamily="34" charset="0"/>
              </a:rPr>
              <a:t>Når du går hjem fra et </a:t>
            </a:r>
            <a:br>
              <a:rPr lang="da-DK" sz="1400" b="1" dirty="0">
                <a:solidFill>
                  <a:schemeClr val="bg1"/>
                </a:solidFill>
                <a:latin typeface="Arial" panose="020B0604020202020204" pitchFamily="34" charset="0"/>
                <a:cs typeface="Arial" panose="020B0604020202020204" pitchFamily="34" charset="0"/>
              </a:rPr>
            </a:br>
            <a:r>
              <a:rPr lang="da-DK" sz="1400" b="1" dirty="0">
                <a:solidFill>
                  <a:schemeClr val="bg1"/>
                </a:solidFill>
                <a:latin typeface="Arial" panose="020B0604020202020204" pitchFamily="34" charset="0"/>
                <a:cs typeface="Arial" panose="020B0604020202020204" pitchFamily="34" charset="0"/>
              </a:rPr>
              <a:t>Rotary-møde, er du lidt klogere </a:t>
            </a:r>
            <a:br>
              <a:rPr lang="da-DK" sz="1400" b="1" dirty="0">
                <a:solidFill>
                  <a:schemeClr val="bg1"/>
                </a:solidFill>
                <a:latin typeface="Arial" panose="020B0604020202020204" pitchFamily="34" charset="0"/>
                <a:cs typeface="Arial" panose="020B0604020202020204" pitchFamily="34" charset="0"/>
              </a:rPr>
            </a:br>
            <a:r>
              <a:rPr lang="da-DK" sz="1400" b="1" dirty="0">
                <a:solidFill>
                  <a:schemeClr val="bg1"/>
                </a:solidFill>
                <a:latin typeface="Arial" panose="020B0604020202020204" pitchFamily="34" charset="0"/>
                <a:cs typeface="Arial" panose="020B0604020202020204" pitchFamily="34" charset="0"/>
              </a:rPr>
              <a:t>– på verden og på dig selv.</a:t>
            </a:r>
          </a:p>
        </p:txBody>
      </p:sp>
    </p:spTree>
    <p:extLst>
      <p:ext uri="{BB962C8B-B14F-4D97-AF65-F5344CB8AC3E}">
        <p14:creationId xmlns:p14="http://schemas.microsoft.com/office/powerpoint/2010/main" val="42445885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ladsholder til billede 24">
            <a:extLst>
              <a:ext uri="{FF2B5EF4-FFF2-40B4-BE49-F238E27FC236}">
                <a16:creationId xmlns:a16="http://schemas.microsoft.com/office/drawing/2014/main" xmlns="" id="{2B5D0089-3EF5-7E45-97B8-CB46695176B2}"/>
              </a:ext>
            </a:extLst>
          </p:cNvPr>
          <p:cNvPicPr>
            <a:picLocks noGrp="1" noChangeAspect="1"/>
          </p:cNvPicPr>
          <p:nvPr>
            <p:ph type="pic" sz="quarter" idx="10"/>
          </p:nvPr>
        </p:nvPicPr>
        <p:blipFill rotWithShape="1">
          <a:blip r:embed="rId2" cstate="print">
            <a:extLst>
              <a:ext uri="{28A0092B-C50C-407E-A947-70E740481C1C}">
                <a14:useLocalDpi xmlns:a14="http://schemas.microsoft.com/office/drawing/2010/main" val="0"/>
              </a:ext>
            </a:extLst>
          </a:blip>
          <a:srcRect l="22285" r="22285"/>
          <a:stretch/>
        </p:blipFill>
        <p:spPr>
          <a:xfrm>
            <a:off x="0" y="2933342"/>
            <a:ext cx="3600000" cy="3240000"/>
          </a:xfrm>
        </p:spPr>
      </p:pic>
      <p:pic>
        <p:nvPicPr>
          <p:cNvPr id="22" name="Pladsholder til billede 21">
            <a:extLst>
              <a:ext uri="{FF2B5EF4-FFF2-40B4-BE49-F238E27FC236}">
                <a16:creationId xmlns:a16="http://schemas.microsoft.com/office/drawing/2014/main" xmlns="" id="{31ADEFD9-A05A-364B-A890-532182C69C92}"/>
              </a:ext>
            </a:extLst>
          </p:cNvPr>
          <p:cNvPicPr>
            <a:picLocks noGrp="1" noChangeAspect="1"/>
          </p:cNvPicPr>
          <p:nvPr>
            <p:ph type="pic" sz="quarter" idx="11"/>
          </p:nvPr>
        </p:nvPicPr>
        <p:blipFill rotWithShape="1">
          <a:blip r:embed="rId3" cstate="print">
            <a:extLst>
              <a:ext uri="{28A0092B-C50C-407E-A947-70E740481C1C}">
                <a14:useLocalDpi xmlns:a14="http://schemas.microsoft.com/office/drawing/2010/main" val="0"/>
              </a:ext>
            </a:extLst>
          </a:blip>
          <a:srcRect l="5861" r="5861"/>
          <a:stretch/>
        </p:blipFill>
        <p:spPr/>
      </p:pic>
      <p:pic>
        <p:nvPicPr>
          <p:cNvPr id="23" name="Pladsholder til billede 22">
            <a:extLst>
              <a:ext uri="{FF2B5EF4-FFF2-40B4-BE49-F238E27FC236}">
                <a16:creationId xmlns:a16="http://schemas.microsoft.com/office/drawing/2014/main" xmlns="" id="{512481F5-D175-E045-B3F2-73FEE3CC2453}"/>
              </a:ext>
            </a:extLst>
          </p:cNvPr>
          <p:cNvPicPr>
            <a:picLocks noGrp="1" noChangeAspect="1"/>
          </p:cNvPicPr>
          <p:nvPr>
            <p:ph type="pic" sz="quarter" idx="13"/>
          </p:nvPr>
        </p:nvPicPr>
        <p:blipFill rotWithShape="1">
          <a:blip r:embed="rId4" cstate="print">
            <a:extLst>
              <a:ext uri="{28A0092B-C50C-407E-A947-70E740481C1C}">
                <a14:useLocalDpi xmlns:a14="http://schemas.microsoft.com/office/drawing/2010/main" val="0"/>
              </a:ext>
            </a:extLst>
          </a:blip>
          <a:srcRect l="11647" t="9723" r="17049"/>
          <a:stretch/>
        </p:blipFill>
        <p:spPr>
          <a:xfrm>
            <a:off x="7199816" y="4614863"/>
            <a:ext cx="3491999" cy="2945137"/>
          </a:xfrm>
        </p:spPr>
      </p:pic>
      <p:sp>
        <p:nvSpPr>
          <p:cNvPr id="5" name="Pladsholder til tekst 4">
            <a:extLst>
              <a:ext uri="{FF2B5EF4-FFF2-40B4-BE49-F238E27FC236}">
                <a16:creationId xmlns:a16="http://schemas.microsoft.com/office/drawing/2014/main" xmlns="" id="{F76975F6-07C9-D240-8F04-5785603EE17A}"/>
              </a:ext>
            </a:extLst>
          </p:cNvPr>
          <p:cNvSpPr>
            <a:spLocks noGrp="1"/>
          </p:cNvSpPr>
          <p:nvPr>
            <p:ph type="body" sz="quarter" idx="15"/>
          </p:nvPr>
        </p:nvSpPr>
        <p:spPr>
          <a:xfrm>
            <a:off x="4023519" y="3446308"/>
            <a:ext cx="2605882" cy="3522663"/>
          </a:xfrm>
        </p:spPr>
        <p:txBody>
          <a:bodyPr/>
          <a:lstStyle/>
          <a:p>
            <a:r>
              <a:rPr lang="da-DK" sz="2000" b="1" dirty="0">
                <a:solidFill>
                  <a:schemeClr val="tx2"/>
                </a:solidFill>
              </a:rPr>
              <a:t>VI HJÆLPER SYGE OG STØTTER UNGE </a:t>
            </a:r>
          </a:p>
          <a:p>
            <a:endParaRPr lang="da-DK" dirty="0"/>
          </a:p>
          <a:p>
            <a:endParaRPr lang="da-DK" dirty="0"/>
          </a:p>
          <a:p>
            <a:r>
              <a:rPr lang="da-DK" sz="1200" b="1" dirty="0"/>
              <a:t>Sygdomsbekæmpelse</a:t>
            </a:r>
          </a:p>
          <a:p>
            <a:r>
              <a:rPr lang="da-DK" dirty="0"/>
              <a:t>Gennem 35 år har Rotary med stor vedholdenhed stået i spidsen for kampen mod sygdommen polio, som i 1985 var udbredt i 125 lande med 350.000 tilfælde. </a:t>
            </a:r>
            <a:endParaRPr lang="da-DK" dirty="0" smtClean="0"/>
          </a:p>
          <a:p>
            <a:endParaRPr lang="da-DK" dirty="0"/>
          </a:p>
          <a:p>
            <a:r>
              <a:rPr lang="da-DK" dirty="0"/>
              <a:t>Den vilde polio er i 2019 nedbragt til kun at være i to lande med omkring 100 nye sygdomsudbrud. Tusindvis af frivillige rotarianere - også danskere - deltager i vaccinationsdage i de to lande, hvor polio endnu forkrøbler specielt børn. </a:t>
            </a:r>
            <a:endParaRPr lang="da-DK" dirty="0" smtClean="0"/>
          </a:p>
          <a:p>
            <a:endParaRPr lang="da-DK" dirty="0"/>
          </a:p>
          <a:p>
            <a:r>
              <a:rPr lang="da-DK" dirty="0"/>
              <a:t>Der arbejdes også for forsat at sikre vaccination i alle lande, indtil der har været helt frit for nye tilfælde i 3 år.</a:t>
            </a:r>
          </a:p>
          <a:p>
            <a:endParaRPr lang="da-DK" dirty="0"/>
          </a:p>
          <a:p>
            <a:r>
              <a:rPr lang="da-DK" sz="1200" b="1" dirty="0"/>
              <a:t>Uddannelse</a:t>
            </a:r>
          </a:p>
          <a:p>
            <a:r>
              <a:rPr lang="da-DK" dirty="0"/>
              <a:t>Rotary er en af verdens førende organisationer, når det drejer sig om internationale studielegater, idet Rotary årligt giver mere end 1.000 unge mennesker mulighed for at studere i udlandet. </a:t>
            </a:r>
          </a:p>
          <a:p>
            <a:endParaRPr lang="da-DK" dirty="0"/>
          </a:p>
        </p:txBody>
      </p:sp>
      <p:sp>
        <p:nvSpPr>
          <p:cNvPr id="3" name="Pladsholder til tekst 2">
            <a:extLst>
              <a:ext uri="{FF2B5EF4-FFF2-40B4-BE49-F238E27FC236}">
                <a16:creationId xmlns:a16="http://schemas.microsoft.com/office/drawing/2014/main" xmlns="" id="{AC8F4D3A-BF72-1D4D-A0C4-90B11D33CDD5}"/>
              </a:ext>
            </a:extLst>
          </p:cNvPr>
          <p:cNvSpPr>
            <a:spLocks noGrp="1"/>
          </p:cNvSpPr>
          <p:nvPr>
            <p:ph type="body" sz="quarter" idx="16"/>
          </p:nvPr>
        </p:nvSpPr>
        <p:spPr/>
        <p:txBody>
          <a:bodyPr/>
          <a:lstStyle/>
          <a:p>
            <a:r>
              <a:rPr lang="da-DK" sz="2000" b="1" dirty="0">
                <a:solidFill>
                  <a:schemeClr val="accent2"/>
                </a:solidFill>
              </a:rPr>
              <a:t>ET FÆLLESKAB DER GØR EN FORSKEL</a:t>
            </a:r>
          </a:p>
          <a:p>
            <a:endParaRPr lang="da-DK" dirty="0"/>
          </a:p>
          <a:p>
            <a:endParaRPr lang="da-DK" dirty="0"/>
          </a:p>
          <a:p>
            <a:r>
              <a:rPr lang="da-DK" dirty="0"/>
              <a:t>I&gt;navn&lt;Rotary Klub er medlemsskaren en blanding af kvinder og mænd, erhvervsaktive og pensionister med stor erhvervserfaring. For tiden er aldersspændet fra XX til XX år. Der er medlemmer med vidt forskellig erhvervsbaggrund, så der sker både uformel og mere formel erfaringsudveksling – også mellem ledere fra den private og den offentlige sektor. </a:t>
            </a:r>
          </a:p>
          <a:p>
            <a:endParaRPr lang="da-DK" dirty="0"/>
          </a:p>
          <a:p>
            <a:r>
              <a:rPr lang="da-DK" dirty="0"/>
              <a:t>Klubben har flere internationale kontakter i form af venskabsklubber i forskellige lande. </a:t>
            </a:r>
          </a:p>
          <a:p>
            <a:r>
              <a:rPr lang="da-DK" dirty="0"/>
              <a:t/>
            </a:r>
            <a:br>
              <a:rPr lang="da-DK" dirty="0"/>
            </a:br>
            <a:endParaRPr lang="da-DK" dirty="0"/>
          </a:p>
          <a:p>
            <a:endParaRPr lang="da-DK" dirty="0"/>
          </a:p>
        </p:txBody>
      </p:sp>
      <p:sp>
        <p:nvSpPr>
          <p:cNvPr id="7" name="Pladsholder til tekst 6">
            <a:extLst>
              <a:ext uri="{FF2B5EF4-FFF2-40B4-BE49-F238E27FC236}">
                <a16:creationId xmlns:a16="http://schemas.microsoft.com/office/drawing/2014/main" xmlns="" id="{BD3BB37A-8C1A-B246-8634-6BAEECA1C791}"/>
              </a:ext>
            </a:extLst>
          </p:cNvPr>
          <p:cNvSpPr>
            <a:spLocks noGrp="1"/>
          </p:cNvSpPr>
          <p:nvPr>
            <p:ph type="body" sz="quarter" idx="17"/>
          </p:nvPr>
        </p:nvSpPr>
        <p:spPr/>
        <p:txBody>
          <a:bodyPr/>
          <a:lstStyle/>
          <a:p>
            <a:r>
              <a:rPr lang="da-DK" sz="1200" b="1" dirty="0">
                <a:solidFill>
                  <a:schemeClr val="tx2"/>
                </a:solidFill>
              </a:rPr>
              <a:t>Ungdomsudveksling</a:t>
            </a:r>
          </a:p>
          <a:p>
            <a:r>
              <a:rPr lang="da-DK" dirty="0"/>
              <a:t>Ungdomsudveksling er et andet af Rotarys helt store indsatsområder. Hvert år rejser omkring 8.000 unge fra lande i hele verden på udvekslingsophold et år i et andet land, organiseret af Rotary. Alene fra Danmark rejser op mod 200 unge ud og lærer sprog og kultur på den bedste måde. </a:t>
            </a:r>
          </a:p>
          <a:p>
            <a:endParaRPr lang="da-DK" dirty="0"/>
          </a:p>
          <a:p>
            <a:r>
              <a:rPr lang="da-DK" dirty="0"/>
              <a:t>Det er unge i alderen 15 til 18 år som kan søge om et årige studieophold i udlandet. Dette såkaldte Long-Term program er et uddannelses- og kulturelt udvekslingsprogram. Herudover står Rotary International for kortvarige udvekslingsophold for unge i sommerlejre over hele Verden.</a:t>
            </a:r>
          </a:p>
          <a:p>
            <a:endParaRPr lang="da-DK" dirty="0"/>
          </a:p>
          <a:p>
            <a:r>
              <a:rPr lang="da-DK" sz="1200" b="1" dirty="0">
                <a:solidFill>
                  <a:schemeClr val="tx2"/>
                </a:solidFill>
              </a:rPr>
              <a:t>Klubbens egen indsats</a:t>
            </a:r>
          </a:p>
          <a:p>
            <a:r>
              <a:rPr lang="da-DK" dirty="0"/>
              <a:t>For tiden har&gt;navn&lt;Rotary Klub den 16-årige </a:t>
            </a:r>
            <a:r>
              <a:rPr lang="da-DK" dirty="0" err="1"/>
              <a:t>Xxxxxx</a:t>
            </a:r>
            <a:r>
              <a:rPr lang="da-DK" dirty="0"/>
              <a:t> fra </a:t>
            </a:r>
            <a:r>
              <a:rPr lang="da-DK" dirty="0" err="1"/>
              <a:t>Xxxxxx</a:t>
            </a:r>
            <a:r>
              <a:rPr lang="da-DK" dirty="0"/>
              <a:t> på et års ophold i </a:t>
            </a:r>
            <a:r>
              <a:rPr lang="da-DK" dirty="0" err="1"/>
              <a:t>Xxxxxxxxx</a:t>
            </a:r>
            <a:r>
              <a:rPr lang="da-DK" dirty="0"/>
              <a:t>, USA. Her i januar 2018 modtager klubben den 16-årige </a:t>
            </a:r>
            <a:r>
              <a:rPr lang="da-DK" dirty="0" err="1"/>
              <a:t>Xxxxx</a:t>
            </a:r>
            <a:r>
              <a:rPr lang="da-DK" dirty="0"/>
              <a:t> </a:t>
            </a:r>
            <a:r>
              <a:rPr lang="da-DK" dirty="0" err="1"/>
              <a:t>Xxx</a:t>
            </a:r>
            <a:r>
              <a:rPr lang="da-DK" dirty="0"/>
              <a:t> fra </a:t>
            </a:r>
            <a:r>
              <a:rPr lang="da-DK" dirty="0" err="1"/>
              <a:t>Xxxxxx</a:t>
            </a:r>
            <a:r>
              <a:rPr lang="da-DK" dirty="0"/>
              <a:t> til et års ophold i </a:t>
            </a:r>
            <a:r>
              <a:rPr lang="da-DK" dirty="0" err="1"/>
              <a:t>Xxxxxxx</a:t>
            </a:r>
            <a:r>
              <a:rPr lang="da-DK" dirty="0"/>
              <a:t> med skolegang på </a:t>
            </a:r>
            <a:r>
              <a:rPr lang="da-DK" dirty="0" err="1"/>
              <a:t>Xxxxx</a:t>
            </a:r>
            <a:r>
              <a:rPr lang="da-DK" dirty="0"/>
              <a:t> Gymnasium. </a:t>
            </a:r>
          </a:p>
          <a:p>
            <a:endParaRPr lang="da-DK" dirty="0"/>
          </a:p>
          <a:p>
            <a:r>
              <a:rPr lang="da-DK" dirty="0"/>
              <a:t>For unge, der har afsluttet deres erhvervsuddannelse medvirker&gt;navn&lt;Rotary Klub, sammen med andre Rotary klubber i lokalområdet, til en 14 dages camp med et kortvarigt studieophold i </a:t>
            </a:r>
            <a:r>
              <a:rPr lang="da-DK" dirty="0" err="1"/>
              <a:t>Xxxxxxxxx</a:t>
            </a:r>
            <a:r>
              <a:rPr lang="da-DK" dirty="0"/>
              <a:t> for omkring 20 internationale unge gæster..</a:t>
            </a:r>
          </a:p>
          <a:p>
            <a:r>
              <a:rPr lang="da-DK" dirty="0"/>
              <a:t/>
            </a:r>
            <a:br>
              <a:rPr lang="da-DK" dirty="0"/>
            </a:br>
            <a:endParaRPr lang="da-DK" dirty="0"/>
          </a:p>
          <a:p>
            <a:endParaRPr lang="da-DK" dirty="0"/>
          </a:p>
        </p:txBody>
      </p:sp>
      <p:pic>
        <p:nvPicPr>
          <p:cNvPr id="26" name="Billede 25">
            <a:extLst>
              <a:ext uri="{FF2B5EF4-FFF2-40B4-BE49-F238E27FC236}">
                <a16:creationId xmlns:a16="http://schemas.microsoft.com/office/drawing/2014/main" xmlns="" id="{C900BC22-A02B-E043-9DB4-CCCCEF24E55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6677727" y="4051502"/>
            <a:ext cx="1044177" cy="1126721"/>
          </a:xfrm>
          <a:prstGeom prst="ellipse">
            <a:avLst/>
          </a:prstGeom>
          <a:ln w="63500" cap="rnd">
            <a:solidFill>
              <a:schemeClr val="tx2"/>
            </a:solidFill>
          </a:ln>
          <a:effectLst/>
        </p:spPr>
      </p:pic>
    </p:spTree>
    <p:extLst>
      <p:ext uri="{BB962C8B-B14F-4D97-AF65-F5344CB8AC3E}">
        <p14:creationId xmlns:p14="http://schemas.microsoft.com/office/powerpoint/2010/main" val="873754893"/>
      </p:ext>
    </p:extLst>
  </p:cSld>
  <p:clrMapOvr>
    <a:masterClrMapping/>
  </p:clrMapOvr>
</p:sld>
</file>

<file path=ppt/theme/theme1.xml><?xml version="1.0" encoding="utf-8"?>
<a:theme xmlns:a="http://schemas.openxmlformats.org/drawingml/2006/main" name="Office-tema">
  <a:themeElements>
    <a:clrScheme name="Rotary">
      <a:dk1>
        <a:srgbClr val="000000"/>
      </a:dk1>
      <a:lt1>
        <a:srgbClr val="FFFFFF"/>
      </a:lt1>
      <a:dk2>
        <a:srgbClr val="006DB7"/>
      </a:dk2>
      <a:lt2>
        <a:srgbClr val="E7E6E6"/>
      </a:lt2>
      <a:accent1>
        <a:srgbClr val="4472C4"/>
      </a:accent1>
      <a:accent2>
        <a:srgbClr val="FDC100"/>
      </a:accent2>
      <a:accent3>
        <a:srgbClr val="DD2830"/>
      </a:accent3>
      <a:accent4>
        <a:srgbClr val="00A0CC"/>
      </a:accent4>
      <a:accent5>
        <a:srgbClr val="EC6B18"/>
      </a:accent5>
      <a:accent6>
        <a:srgbClr val="16408A"/>
      </a:accent6>
      <a:hlink>
        <a:srgbClr val="DD2830"/>
      </a:hlink>
      <a:folHlink>
        <a:srgbClr val="EC6B18"/>
      </a:folHlink>
    </a:clrScheme>
    <a:fontScheme name="Office-tema">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179</TotalTime>
  <Words>214</Words>
  <Application>Microsoft Macintosh PowerPoint</Application>
  <PresentationFormat>Brugerdefineret</PresentationFormat>
  <Paragraphs>75</Paragraphs>
  <Slides>2</Slides>
  <Notes>0</Notes>
  <HiddenSlides>0</HiddenSlides>
  <MMClips>0</MMClips>
  <ScaleCrop>false</ScaleCrop>
  <HeadingPairs>
    <vt:vector size="4" baseType="variant">
      <vt:variant>
        <vt:lpstr>Tema</vt:lpstr>
      </vt:variant>
      <vt:variant>
        <vt:i4>1</vt:i4>
      </vt:variant>
      <vt:variant>
        <vt:lpstr>Diastitler</vt:lpstr>
      </vt:variant>
      <vt:variant>
        <vt:i4>2</vt:i4>
      </vt:variant>
    </vt:vector>
  </HeadingPairs>
  <TitlesOfParts>
    <vt:vector size="3" baseType="lpstr">
      <vt:lpstr>Office-tema</vt:lpstr>
      <vt:lpstr>PowerPoint-præsentation</vt:lpstr>
      <vt:lpstr>PowerPoint-præsentation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Willads · HEP Kommunikation</dc:creator>
  <cp:lastModifiedBy>Michael Mossefin</cp:lastModifiedBy>
  <cp:revision>48</cp:revision>
  <cp:lastPrinted>2018-01-24T10:30:19Z</cp:lastPrinted>
  <dcterms:created xsi:type="dcterms:W3CDTF">2018-01-22T14:16:55Z</dcterms:created>
  <dcterms:modified xsi:type="dcterms:W3CDTF">2020-08-04T11:02:43Z</dcterms:modified>
</cp:coreProperties>
</file>