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2" r:id="rId1"/>
  </p:sldMasterIdLst>
  <p:sldIdLst>
    <p:sldId id="257" r:id="rId2"/>
    <p:sldId id="258" r:id="rId3"/>
    <p:sldId id="259" r:id="rId4"/>
  </p:sldIdLst>
  <p:sldSz cx="3240088" cy="1979613"/>
  <p:notesSz cx="6858000" cy="9144000"/>
  <p:embeddedFontLst>
    <p:embeddedFont>
      <p:font typeface="Arial Narrow" panose="020B0606020202030204" pitchFamily="34" charset="0"/>
      <p:regular r:id="rId5"/>
      <p:bold r:id="rId6"/>
      <p:italic r:id="rId7"/>
      <p:boldItalic r:id="rId8"/>
    </p:embeddedFont>
    <p:embeddedFont>
      <p:font typeface="Calibri Light" panose="020F0302020204030204" pitchFamily="34" charset="0"/>
      <p:regular r:id="rId9"/>
      <p: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da-DK"/>
    </a:defPPr>
    <a:lvl1pPr marL="0" algn="l" defTabSz="261427" rtl="0" eaLnBrk="1" latinLnBrk="0" hangingPunct="1">
      <a:defRPr sz="515" kern="1200">
        <a:solidFill>
          <a:schemeClr val="tx1"/>
        </a:solidFill>
        <a:latin typeface="+mn-lt"/>
        <a:ea typeface="+mn-ea"/>
        <a:cs typeface="+mn-cs"/>
      </a:defRPr>
    </a:lvl1pPr>
    <a:lvl2pPr marL="130713" algn="l" defTabSz="261427" rtl="0" eaLnBrk="1" latinLnBrk="0" hangingPunct="1">
      <a:defRPr sz="515" kern="1200">
        <a:solidFill>
          <a:schemeClr val="tx1"/>
        </a:solidFill>
        <a:latin typeface="+mn-lt"/>
        <a:ea typeface="+mn-ea"/>
        <a:cs typeface="+mn-cs"/>
      </a:defRPr>
    </a:lvl2pPr>
    <a:lvl3pPr marL="261427" algn="l" defTabSz="261427" rtl="0" eaLnBrk="1" latinLnBrk="0" hangingPunct="1">
      <a:defRPr sz="515" kern="1200">
        <a:solidFill>
          <a:schemeClr val="tx1"/>
        </a:solidFill>
        <a:latin typeface="+mn-lt"/>
        <a:ea typeface="+mn-ea"/>
        <a:cs typeface="+mn-cs"/>
      </a:defRPr>
    </a:lvl3pPr>
    <a:lvl4pPr marL="392140" algn="l" defTabSz="261427" rtl="0" eaLnBrk="1" latinLnBrk="0" hangingPunct="1">
      <a:defRPr sz="515" kern="1200">
        <a:solidFill>
          <a:schemeClr val="tx1"/>
        </a:solidFill>
        <a:latin typeface="+mn-lt"/>
        <a:ea typeface="+mn-ea"/>
        <a:cs typeface="+mn-cs"/>
      </a:defRPr>
    </a:lvl4pPr>
    <a:lvl5pPr marL="522854" algn="l" defTabSz="261427" rtl="0" eaLnBrk="1" latinLnBrk="0" hangingPunct="1">
      <a:defRPr sz="515" kern="1200">
        <a:solidFill>
          <a:schemeClr val="tx1"/>
        </a:solidFill>
        <a:latin typeface="+mn-lt"/>
        <a:ea typeface="+mn-ea"/>
        <a:cs typeface="+mn-cs"/>
      </a:defRPr>
    </a:lvl5pPr>
    <a:lvl6pPr marL="653567" algn="l" defTabSz="261427" rtl="0" eaLnBrk="1" latinLnBrk="0" hangingPunct="1">
      <a:defRPr sz="515" kern="1200">
        <a:solidFill>
          <a:schemeClr val="tx1"/>
        </a:solidFill>
        <a:latin typeface="+mn-lt"/>
        <a:ea typeface="+mn-ea"/>
        <a:cs typeface="+mn-cs"/>
      </a:defRPr>
    </a:lvl6pPr>
    <a:lvl7pPr marL="784281" algn="l" defTabSz="261427" rtl="0" eaLnBrk="1" latinLnBrk="0" hangingPunct="1">
      <a:defRPr sz="515" kern="1200">
        <a:solidFill>
          <a:schemeClr val="tx1"/>
        </a:solidFill>
        <a:latin typeface="+mn-lt"/>
        <a:ea typeface="+mn-ea"/>
        <a:cs typeface="+mn-cs"/>
      </a:defRPr>
    </a:lvl7pPr>
    <a:lvl8pPr marL="914994" algn="l" defTabSz="261427" rtl="0" eaLnBrk="1" latinLnBrk="0" hangingPunct="1">
      <a:defRPr sz="515" kern="1200">
        <a:solidFill>
          <a:schemeClr val="tx1"/>
        </a:solidFill>
        <a:latin typeface="+mn-lt"/>
        <a:ea typeface="+mn-ea"/>
        <a:cs typeface="+mn-cs"/>
      </a:defRPr>
    </a:lvl8pPr>
    <a:lvl9pPr marL="1045708" algn="l" defTabSz="261427" rtl="0" eaLnBrk="1" latinLnBrk="0" hangingPunct="1">
      <a:defRPr sz="51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47"/>
    <p:restoredTop sz="94662"/>
  </p:normalViewPr>
  <p:slideViewPr>
    <p:cSldViewPr snapToGrid="0" snapToObjects="1">
      <p:cViewPr varScale="1">
        <p:scale>
          <a:sx n="335" d="100"/>
          <a:sy n="335" d="100"/>
        </p:scale>
        <p:origin x="1644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presProps" Target="presProps.xml"/><Relationship Id="rId10" Type="http://schemas.openxmlformats.org/officeDocument/2006/relationships/font" Target="fonts/font6.fntdata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1B89135B-856A-6644-88DA-310DD6C24E4F}"/>
              </a:ext>
            </a:extLst>
          </p:cNvPr>
          <p:cNvSpPr/>
          <p:nvPr userDrawn="1"/>
        </p:nvSpPr>
        <p:spPr>
          <a:xfrm>
            <a:off x="0" y="-1"/>
            <a:ext cx="1440000" cy="198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C44272B-14DF-214B-BCAB-6D949BB382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9225" y="341313"/>
            <a:ext cx="949325" cy="6477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da-DK" dirty="0"/>
              <a:t>Klubbens Navn</a:t>
            </a:r>
          </a:p>
          <a:p>
            <a:pPr lvl="0"/>
            <a:r>
              <a:rPr lang="da-DK" dirty="0"/>
              <a:t>Rotary Klub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19FF23B4-3086-B74A-8462-5B987E0655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75" y="1288588"/>
            <a:ext cx="1165263" cy="489411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B990BF2-28A2-9B4B-88AC-6C7F1CEF942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89225" y="341313"/>
            <a:ext cx="1650863" cy="6477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/>
            </a:lvl1pPr>
          </a:lstStyle>
          <a:p>
            <a:pPr lvl="0"/>
            <a:r>
              <a:rPr lang="da-DK" dirty="0"/>
              <a:t>Navn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A694963-AA84-AF4D-B230-76CDBBD9C975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589225" y="989014"/>
            <a:ext cx="1650863" cy="4683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/>
            </a:lvl1pPr>
          </a:lstStyle>
          <a:p>
            <a:pPr lvl="0"/>
            <a:r>
              <a:rPr lang="da-DK" dirty="0"/>
              <a:t>Navn</a:t>
            </a: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D3DBA45-0FA9-5444-BFFB-DC6C7844550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1589225" y="1455739"/>
            <a:ext cx="1650863" cy="52387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/>
            </a:lvl1pPr>
          </a:lstStyle>
          <a:p>
            <a:pPr lvl="0"/>
            <a:r>
              <a:rPr lang="da-DK" dirty="0"/>
              <a:t>Navn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3490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907" userDrawn="1">
          <p15:clr>
            <a:srgbClr val="FBAE40"/>
          </p15:clr>
        </p15:guide>
        <p15:guide id="2" pos="998" userDrawn="1">
          <p15:clr>
            <a:srgbClr val="FBAE40"/>
          </p15:clr>
        </p15:guide>
        <p15:guide id="3" orient="horz" pos="623" userDrawn="1">
          <p15:clr>
            <a:srgbClr val="FBAE40"/>
          </p15:clr>
        </p15:guide>
        <p15:guide id="4" orient="horz" pos="918" userDrawn="1">
          <p15:clr>
            <a:srgbClr val="FBAE40"/>
          </p15:clr>
        </p15:guide>
        <p15:guide id="5" orient="horz" pos="21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481AD50F-1BB4-1B46-AD74-57BE214861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900" y="181616"/>
            <a:ext cx="1074256" cy="403856"/>
          </a:xfrm>
          <a:prstGeom prst="rect">
            <a:avLst/>
          </a:prstGeom>
        </p:spPr>
      </p:pic>
      <p:sp>
        <p:nvSpPr>
          <p:cNvPr id="9" name="Pladsholder til tekst 2">
            <a:extLst>
              <a:ext uri="{FF2B5EF4-FFF2-40B4-BE49-F238E27FC236}">
                <a16:creationId xmlns:a16="http://schemas.microsoft.com/office/drawing/2014/main" id="{66AEA330-EAA6-3A45-A7B6-C0A190E2F8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2352" y="495779"/>
            <a:ext cx="1435100" cy="196371"/>
          </a:xfrm>
          <a:ln>
            <a:noFill/>
          </a:ln>
        </p:spPr>
        <p:txBody>
          <a:bodyPr lIns="0" tIns="0" rIns="0" bIns="0">
            <a:normAutofit/>
          </a:bodyPr>
          <a:lstStyle>
            <a:lvl1pPr marL="0" indent="0" algn="r">
              <a:buNone/>
              <a:defRPr lang="da-DK" sz="1000" b="0" i="0" smtClean="0">
                <a:solidFill>
                  <a:schemeClr val="tx2"/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da-DK" dirty="0">
                <a:solidFill>
                  <a:srgbClr val="1B559C"/>
                </a:solidFill>
                <a:effectLst/>
                <a:latin typeface="Arial Narrow" panose="020B0604020202020204" pitchFamily="34" charset="0"/>
              </a:rPr>
              <a:t>Navn på din Rotary Klub </a:t>
            </a:r>
          </a:p>
        </p:txBody>
      </p:sp>
      <p:sp>
        <p:nvSpPr>
          <p:cNvPr id="10" name="Pladsholder til billede 4">
            <a:extLst>
              <a:ext uri="{FF2B5EF4-FFF2-40B4-BE49-F238E27FC236}">
                <a16:creationId xmlns:a16="http://schemas.microsoft.com/office/drawing/2014/main" id="{99AC14FD-D1E0-C943-A0EB-4A0A557F296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1062038"/>
            <a:ext cx="684213" cy="917575"/>
          </a:xfrm>
        </p:spPr>
        <p:txBody>
          <a:bodyPr/>
          <a:lstStyle/>
          <a:p>
            <a:endParaRPr lang="da-DK"/>
          </a:p>
        </p:txBody>
      </p:sp>
      <p:sp>
        <p:nvSpPr>
          <p:cNvPr id="11" name="Pladsholder til tekst 12">
            <a:extLst>
              <a:ext uri="{FF2B5EF4-FFF2-40B4-BE49-F238E27FC236}">
                <a16:creationId xmlns:a16="http://schemas.microsoft.com/office/drawing/2014/main" id="{3D122A48-9EF7-B046-8730-ED187A1C0A0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72440" y="1062038"/>
            <a:ext cx="1367648" cy="917575"/>
          </a:xfrm>
        </p:spPr>
        <p:txBody>
          <a:bodyPr lIns="0" tIns="0" rIns="0" bIns="0">
            <a:noAutofit/>
          </a:bodyPr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dirty="0"/>
              <a:t>Rediger typografien i masterens</a:t>
            </a:r>
          </a:p>
          <a:p>
            <a:pPr lvl="0"/>
            <a:r>
              <a:rPr lang="da-DK" dirty="0"/>
              <a:t>Andet niveau</a:t>
            </a:r>
          </a:p>
          <a:p>
            <a:pPr lvl="0"/>
            <a:r>
              <a:rPr lang="da-DK" dirty="0"/>
              <a:t>Tredje niveau</a:t>
            </a:r>
          </a:p>
          <a:p>
            <a:pPr lvl="0"/>
            <a:r>
              <a:rPr lang="da-DK" dirty="0"/>
              <a:t>Fjerde niveau</a:t>
            </a:r>
          </a:p>
          <a:p>
            <a:pPr lvl="0"/>
            <a:r>
              <a:rPr lang="da-DK" dirty="0"/>
              <a:t>Femte niveau</a:t>
            </a:r>
          </a:p>
        </p:txBody>
      </p:sp>
      <p:sp>
        <p:nvSpPr>
          <p:cNvPr id="12" name="Pladsholder til tekst 12">
            <a:extLst>
              <a:ext uri="{FF2B5EF4-FFF2-40B4-BE49-F238E27FC236}">
                <a16:creationId xmlns:a16="http://schemas.microsoft.com/office/drawing/2014/main" id="{D696320D-A37C-E94A-A43E-436BBF6C64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6426" y="1062038"/>
            <a:ext cx="972361" cy="917575"/>
          </a:xfrm>
        </p:spPr>
        <p:txBody>
          <a:bodyPr lIns="0" tIns="0" rIns="0" bIns="0">
            <a:noAutofit/>
          </a:bodyPr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dirty="0"/>
              <a:t>Rediger typografien i masterens</a:t>
            </a:r>
          </a:p>
          <a:p>
            <a:pPr lvl="0"/>
            <a:r>
              <a:rPr lang="da-DK" dirty="0"/>
              <a:t>Andet niveau</a:t>
            </a:r>
          </a:p>
          <a:p>
            <a:pPr lvl="0"/>
            <a:r>
              <a:rPr lang="da-DK" dirty="0"/>
              <a:t>Tredje niveau</a:t>
            </a:r>
          </a:p>
          <a:p>
            <a:pPr lvl="0"/>
            <a:r>
              <a:rPr lang="da-DK" dirty="0"/>
              <a:t>Fjerde niveau</a:t>
            </a:r>
          </a:p>
          <a:p>
            <a:pPr lvl="0"/>
            <a:r>
              <a:rPr lang="da-DK" dirty="0"/>
              <a:t>Femte niveau</a:t>
            </a:r>
          </a:p>
        </p:txBody>
      </p:sp>
      <p:cxnSp>
        <p:nvCxnSpPr>
          <p:cNvPr id="5" name="Lige forbindelse 4">
            <a:extLst>
              <a:ext uri="{FF2B5EF4-FFF2-40B4-BE49-F238E27FC236}">
                <a16:creationId xmlns:a16="http://schemas.microsoft.com/office/drawing/2014/main" id="{4BBDDC3B-060E-1847-A465-BC7575B5468B}"/>
              </a:ext>
            </a:extLst>
          </p:cNvPr>
          <p:cNvCxnSpPr>
            <a:cxnSpLocks/>
          </p:cNvCxnSpPr>
          <p:nvPr userDrawn="1"/>
        </p:nvCxnSpPr>
        <p:spPr>
          <a:xfrm>
            <a:off x="1800613" y="1062038"/>
            <a:ext cx="0" cy="91757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99335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089" userDrawn="1">
          <p15:clr>
            <a:srgbClr val="FBAE40"/>
          </p15:clr>
        </p15:guide>
        <p15:guide id="2" pos="1134" userDrawn="1">
          <p15:clr>
            <a:srgbClr val="FBAE40"/>
          </p15:clr>
        </p15:guide>
        <p15:guide id="3" pos="1179" userDrawn="1">
          <p15:clr>
            <a:srgbClr val="FBAE40"/>
          </p15:clr>
        </p15:guide>
        <p15:guide id="4" orient="horz" pos="669" userDrawn="1">
          <p15:clr>
            <a:srgbClr val="FBAE40"/>
          </p15:clr>
        </p15:guide>
        <p15:guide id="5" pos="431" userDrawn="1">
          <p15:clr>
            <a:srgbClr val="FBAE40"/>
          </p15:clr>
        </p15:guide>
        <p15:guide id="6" pos="47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481AD50F-1BB4-1B46-AD74-57BE214861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900" y="181616"/>
            <a:ext cx="1074256" cy="403856"/>
          </a:xfrm>
          <a:prstGeom prst="rect">
            <a:avLst/>
          </a:prstGeom>
        </p:spPr>
      </p:pic>
      <p:sp>
        <p:nvSpPr>
          <p:cNvPr id="9" name="Pladsholder til tekst 2">
            <a:extLst>
              <a:ext uri="{FF2B5EF4-FFF2-40B4-BE49-F238E27FC236}">
                <a16:creationId xmlns:a16="http://schemas.microsoft.com/office/drawing/2014/main" id="{66AEA330-EAA6-3A45-A7B6-C0A190E2F8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2352" y="495779"/>
            <a:ext cx="1435100" cy="196371"/>
          </a:xfrm>
          <a:ln>
            <a:noFill/>
          </a:ln>
        </p:spPr>
        <p:txBody>
          <a:bodyPr lIns="0" tIns="0" rIns="0" bIns="0">
            <a:normAutofit/>
          </a:bodyPr>
          <a:lstStyle>
            <a:lvl1pPr marL="0" indent="0" algn="r">
              <a:buNone/>
              <a:defRPr lang="da-DK" sz="1000" b="0" i="0" smtClean="0">
                <a:solidFill>
                  <a:schemeClr val="tx2"/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da-DK" dirty="0">
                <a:solidFill>
                  <a:srgbClr val="1B559C"/>
                </a:solidFill>
                <a:effectLst/>
                <a:latin typeface="Arial Narrow" panose="020B0604020202020204" pitchFamily="34" charset="0"/>
              </a:rPr>
              <a:t>Navn på din Rotary Klub </a:t>
            </a:r>
          </a:p>
        </p:txBody>
      </p:sp>
      <p:sp>
        <p:nvSpPr>
          <p:cNvPr id="10" name="Pladsholder til billede 4">
            <a:extLst>
              <a:ext uri="{FF2B5EF4-FFF2-40B4-BE49-F238E27FC236}">
                <a16:creationId xmlns:a16="http://schemas.microsoft.com/office/drawing/2014/main" id="{99AC14FD-D1E0-C943-A0EB-4A0A557F296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44463" y="1062039"/>
            <a:ext cx="539749" cy="792162"/>
          </a:xfrm>
        </p:spPr>
        <p:txBody>
          <a:bodyPr/>
          <a:lstStyle/>
          <a:p>
            <a:endParaRPr lang="da-DK"/>
          </a:p>
        </p:txBody>
      </p:sp>
      <p:sp>
        <p:nvSpPr>
          <p:cNvPr id="11" name="Pladsholder til tekst 12">
            <a:extLst>
              <a:ext uri="{FF2B5EF4-FFF2-40B4-BE49-F238E27FC236}">
                <a16:creationId xmlns:a16="http://schemas.microsoft.com/office/drawing/2014/main" id="{3D122A48-9EF7-B046-8730-ED187A1C0A0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72440" y="1062038"/>
            <a:ext cx="1367648" cy="917575"/>
          </a:xfrm>
        </p:spPr>
        <p:txBody>
          <a:bodyPr lIns="0" tIns="0" rIns="0" bIns="0">
            <a:noAutofit/>
          </a:bodyPr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dirty="0"/>
              <a:t>Rediger typografien i masterens</a:t>
            </a:r>
          </a:p>
          <a:p>
            <a:pPr lvl="0"/>
            <a:r>
              <a:rPr lang="da-DK" dirty="0"/>
              <a:t>Andet niveau</a:t>
            </a:r>
          </a:p>
          <a:p>
            <a:pPr lvl="0"/>
            <a:r>
              <a:rPr lang="da-DK" dirty="0"/>
              <a:t>Tredje niveau</a:t>
            </a:r>
          </a:p>
          <a:p>
            <a:pPr lvl="0"/>
            <a:r>
              <a:rPr lang="da-DK" dirty="0"/>
              <a:t>Fjerde niveau</a:t>
            </a:r>
          </a:p>
          <a:p>
            <a:pPr lvl="0"/>
            <a:r>
              <a:rPr lang="da-DK" dirty="0"/>
              <a:t>Femte niveau</a:t>
            </a:r>
          </a:p>
        </p:txBody>
      </p:sp>
      <p:sp>
        <p:nvSpPr>
          <p:cNvPr id="12" name="Pladsholder til tekst 12">
            <a:extLst>
              <a:ext uri="{FF2B5EF4-FFF2-40B4-BE49-F238E27FC236}">
                <a16:creationId xmlns:a16="http://schemas.microsoft.com/office/drawing/2014/main" id="{D696320D-A37C-E94A-A43E-436BBF6C64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6426" y="1062038"/>
            <a:ext cx="972361" cy="917575"/>
          </a:xfrm>
        </p:spPr>
        <p:txBody>
          <a:bodyPr lIns="0" tIns="0" rIns="0" bIns="0">
            <a:noAutofit/>
          </a:bodyPr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dirty="0"/>
              <a:t>Rediger typografien i masterens</a:t>
            </a:r>
          </a:p>
          <a:p>
            <a:pPr lvl="0"/>
            <a:r>
              <a:rPr lang="da-DK" dirty="0"/>
              <a:t>Andet niveau</a:t>
            </a:r>
          </a:p>
          <a:p>
            <a:pPr lvl="0"/>
            <a:r>
              <a:rPr lang="da-DK" dirty="0"/>
              <a:t>Tredje niveau</a:t>
            </a:r>
          </a:p>
          <a:p>
            <a:pPr lvl="0"/>
            <a:r>
              <a:rPr lang="da-DK" dirty="0"/>
              <a:t>Fjerde niveau</a:t>
            </a:r>
          </a:p>
          <a:p>
            <a:pPr lvl="0"/>
            <a:r>
              <a:rPr lang="da-DK" dirty="0"/>
              <a:t>Femte niveau</a:t>
            </a:r>
          </a:p>
        </p:txBody>
      </p:sp>
      <p:cxnSp>
        <p:nvCxnSpPr>
          <p:cNvPr id="5" name="Lige forbindelse 4">
            <a:extLst>
              <a:ext uri="{FF2B5EF4-FFF2-40B4-BE49-F238E27FC236}">
                <a16:creationId xmlns:a16="http://schemas.microsoft.com/office/drawing/2014/main" id="{4BBDDC3B-060E-1847-A465-BC7575B5468B}"/>
              </a:ext>
            </a:extLst>
          </p:cNvPr>
          <p:cNvCxnSpPr>
            <a:cxnSpLocks/>
          </p:cNvCxnSpPr>
          <p:nvPr userDrawn="1"/>
        </p:nvCxnSpPr>
        <p:spPr>
          <a:xfrm>
            <a:off x="1800613" y="1062038"/>
            <a:ext cx="0" cy="91757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14088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089">
          <p15:clr>
            <a:srgbClr val="FBAE40"/>
          </p15:clr>
        </p15:guide>
        <p15:guide id="2" pos="1134">
          <p15:clr>
            <a:srgbClr val="FBAE40"/>
          </p15:clr>
        </p15:guide>
        <p15:guide id="3" pos="1179">
          <p15:clr>
            <a:srgbClr val="FBAE40"/>
          </p15:clr>
        </p15:guide>
        <p15:guide id="4" orient="horz" pos="669">
          <p15:clr>
            <a:srgbClr val="FBAE40"/>
          </p15:clr>
        </p15:guide>
        <p15:guide id="5" pos="431">
          <p15:clr>
            <a:srgbClr val="FBAE40"/>
          </p15:clr>
        </p15:guide>
        <p15:guide id="6" pos="476">
          <p15:clr>
            <a:srgbClr val="FBAE40"/>
          </p15:clr>
        </p15:guide>
        <p15:guide id="7" pos="91" userDrawn="1">
          <p15:clr>
            <a:srgbClr val="FBAE40"/>
          </p15:clr>
        </p15:guide>
        <p15:guide id="8" orient="horz" pos="116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56" y="105396"/>
            <a:ext cx="2794576" cy="38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56" y="526980"/>
            <a:ext cx="2794576" cy="1256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Rediger typografien i masterens</a:t>
            </a:r>
          </a:p>
          <a:p>
            <a:pPr lvl="0"/>
            <a:r>
              <a:rPr lang="da-DK" dirty="0"/>
              <a:t>Andet niveau</a:t>
            </a:r>
          </a:p>
          <a:p>
            <a:pPr lvl="0"/>
            <a:r>
              <a:rPr lang="da-DK" dirty="0"/>
              <a:t>Tredje niveau</a:t>
            </a:r>
          </a:p>
          <a:p>
            <a:pPr lvl="0"/>
            <a:r>
              <a:rPr lang="da-DK" dirty="0"/>
              <a:t>Fjerde niveau</a:t>
            </a:r>
          </a:p>
          <a:p>
            <a:pPr lvl="0"/>
            <a:r>
              <a:rPr lang="da-DK" dirty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56" y="1834808"/>
            <a:ext cx="729020" cy="105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79" y="1834808"/>
            <a:ext cx="1093530" cy="105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312" y="1834808"/>
            <a:ext cx="729020" cy="105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790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txStyles>
    <p:titleStyle>
      <a:lvl1pPr algn="l" defTabSz="243048" rtl="0" eaLnBrk="1" latinLnBrk="0" hangingPunct="1">
        <a:lnSpc>
          <a:spcPct val="90000"/>
        </a:lnSpc>
        <a:spcBef>
          <a:spcPct val="0"/>
        </a:spcBef>
        <a:buNone/>
        <a:defRPr sz="1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243048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21524" indent="0" algn="l" defTabSz="243048" rtl="0" eaLnBrk="1" latinLnBrk="0" hangingPunct="1">
        <a:lnSpc>
          <a:spcPct val="90000"/>
        </a:lnSpc>
        <a:spcBef>
          <a:spcPts val="133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43047" indent="0" algn="l" defTabSz="243048" rtl="0" eaLnBrk="1" latinLnBrk="0" hangingPunct="1">
        <a:lnSpc>
          <a:spcPct val="90000"/>
        </a:lnSpc>
        <a:spcBef>
          <a:spcPts val="133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364571" indent="0" algn="l" defTabSz="243048" rtl="0" eaLnBrk="1" latinLnBrk="0" hangingPunct="1">
        <a:lnSpc>
          <a:spcPct val="90000"/>
        </a:lnSpc>
        <a:spcBef>
          <a:spcPts val="133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486095" indent="0" algn="l" defTabSz="243048" rtl="0" eaLnBrk="1" latinLnBrk="0" hangingPunct="1">
        <a:lnSpc>
          <a:spcPct val="90000"/>
        </a:lnSpc>
        <a:spcBef>
          <a:spcPts val="133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668381" indent="-60762" algn="l" defTabSz="243048" rtl="0" eaLnBrk="1" latinLnBrk="0" hangingPunct="1">
        <a:lnSpc>
          <a:spcPct val="90000"/>
        </a:lnSpc>
        <a:spcBef>
          <a:spcPts val="133"/>
        </a:spcBef>
        <a:buFont typeface="Arial" panose="020B0604020202020204" pitchFamily="34" charset="0"/>
        <a:buChar char="•"/>
        <a:defRPr sz="478" kern="1200">
          <a:solidFill>
            <a:schemeClr val="tx1"/>
          </a:solidFill>
          <a:latin typeface="+mn-lt"/>
          <a:ea typeface="+mn-ea"/>
          <a:cs typeface="+mn-cs"/>
        </a:defRPr>
      </a:lvl6pPr>
      <a:lvl7pPr marL="789904" indent="-60762" algn="l" defTabSz="243048" rtl="0" eaLnBrk="1" latinLnBrk="0" hangingPunct="1">
        <a:lnSpc>
          <a:spcPct val="90000"/>
        </a:lnSpc>
        <a:spcBef>
          <a:spcPts val="133"/>
        </a:spcBef>
        <a:buFont typeface="Arial" panose="020B0604020202020204" pitchFamily="34" charset="0"/>
        <a:buChar char="•"/>
        <a:defRPr sz="478" kern="1200">
          <a:solidFill>
            <a:schemeClr val="tx1"/>
          </a:solidFill>
          <a:latin typeface="+mn-lt"/>
          <a:ea typeface="+mn-ea"/>
          <a:cs typeface="+mn-cs"/>
        </a:defRPr>
      </a:lvl7pPr>
      <a:lvl8pPr marL="911428" indent="-60762" algn="l" defTabSz="243048" rtl="0" eaLnBrk="1" latinLnBrk="0" hangingPunct="1">
        <a:lnSpc>
          <a:spcPct val="90000"/>
        </a:lnSpc>
        <a:spcBef>
          <a:spcPts val="133"/>
        </a:spcBef>
        <a:buFont typeface="Arial" panose="020B0604020202020204" pitchFamily="34" charset="0"/>
        <a:buChar char="•"/>
        <a:defRPr sz="478" kern="1200">
          <a:solidFill>
            <a:schemeClr val="tx1"/>
          </a:solidFill>
          <a:latin typeface="+mn-lt"/>
          <a:ea typeface="+mn-ea"/>
          <a:cs typeface="+mn-cs"/>
        </a:defRPr>
      </a:lvl8pPr>
      <a:lvl9pPr marL="1032952" indent="-60762" algn="l" defTabSz="243048" rtl="0" eaLnBrk="1" latinLnBrk="0" hangingPunct="1">
        <a:lnSpc>
          <a:spcPct val="90000"/>
        </a:lnSpc>
        <a:spcBef>
          <a:spcPts val="133"/>
        </a:spcBef>
        <a:buFont typeface="Arial" panose="020B0604020202020204" pitchFamily="34" charset="0"/>
        <a:buChar char="•"/>
        <a:defRPr sz="4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3048" rtl="0" eaLnBrk="1" latinLnBrk="0" hangingPunct="1">
        <a:defRPr sz="478" kern="1200">
          <a:solidFill>
            <a:schemeClr val="tx1"/>
          </a:solidFill>
          <a:latin typeface="+mn-lt"/>
          <a:ea typeface="+mn-ea"/>
          <a:cs typeface="+mn-cs"/>
        </a:defRPr>
      </a:lvl1pPr>
      <a:lvl2pPr marL="121524" algn="l" defTabSz="243048" rtl="0" eaLnBrk="1" latinLnBrk="0" hangingPunct="1">
        <a:defRPr sz="478" kern="1200">
          <a:solidFill>
            <a:schemeClr val="tx1"/>
          </a:solidFill>
          <a:latin typeface="+mn-lt"/>
          <a:ea typeface="+mn-ea"/>
          <a:cs typeface="+mn-cs"/>
        </a:defRPr>
      </a:lvl2pPr>
      <a:lvl3pPr marL="243048" algn="l" defTabSz="243048" rtl="0" eaLnBrk="1" latinLnBrk="0" hangingPunct="1">
        <a:defRPr sz="478" kern="1200">
          <a:solidFill>
            <a:schemeClr val="tx1"/>
          </a:solidFill>
          <a:latin typeface="+mn-lt"/>
          <a:ea typeface="+mn-ea"/>
          <a:cs typeface="+mn-cs"/>
        </a:defRPr>
      </a:lvl3pPr>
      <a:lvl4pPr marL="364571" algn="l" defTabSz="243048" rtl="0" eaLnBrk="1" latinLnBrk="0" hangingPunct="1">
        <a:defRPr sz="478" kern="1200">
          <a:solidFill>
            <a:schemeClr val="tx1"/>
          </a:solidFill>
          <a:latin typeface="+mn-lt"/>
          <a:ea typeface="+mn-ea"/>
          <a:cs typeface="+mn-cs"/>
        </a:defRPr>
      </a:lvl4pPr>
      <a:lvl5pPr marL="486095" algn="l" defTabSz="243048" rtl="0" eaLnBrk="1" latinLnBrk="0" hangingPunct="1">
        <a:defRPr sz="478" kern="1200">
          <a:solidFill>
            <a:schemeClr val="tx1"/>
          </a:solidFill>
          <a:latin typeface="+mn-lt"/>
          <a:ea typeface="+mn-ea"/>
          <a:cs typeface="+mn-cs"/>
        </a:defRPr>
      </a:lvl5pPr>
      <a:lvl6pPr marL="607619" algn="l" defTabSz="243048" rtl="0" eaLnBrk="1" latinLnBrk="0" hangingPunct="1">
        <a:defRPr sz="478" kern="1200">
          <a:solidFill>
            <a:schemeClr val="tx1"/>
          </a:solidFill>
          <a:latin typeface="+mn-lt"/>
          <a:ea typeface="+mn-ea"/>
          <a:cs typeface="+mn-cs"/>
        </a:defRPr>
      </a:lvl6pPr>
      <a:lvl7pPr marL="729143" algn="l" defTabSz="243048" rtl="0" eaLnBrk="1" latinLnBrk="0" hangingPunct="1">
        <a:defRPr sz="478" kern="1200">
          <a:solidFill>
            <a:schemeClr val="tx1"/>
          </a:solidFill>
          <a:latin typeface="+mn-lt"/>
          <a:ea typeface="+mn-ea"/>
          <a:cs typeface="+mn-cs"/>
        </a:defRPr>
      </a:lvl7pPr>
      <a:lvl8pPr marL="850666" algn="l" defTabSz="243048" rtl="0" eaLnBrk="1" latinLnBrk="0" hangingPunct="1">
        <a:defRPr sz="478" kern="1200">
          <a:solidFill>
            <a:schemeClr val="tx1"/>
          </a:solidFill>
          <a:latin typeface="+mn-lt"/>
          <a:ea typeface="+mn-ea"/>
          <a:cs typeface="+mn-cs"/>
        </a:defRPr>
      </a:lvl8pPr>
      <a:lvl9pPr marL="972190" algn="l" defTabSz="243048" rtl="0" eaLnBrk="1" latinLnBrk="0" hangingPunct="1">
        <a:defRPr sz="4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2">
            <a:extLst>
              <a:ext uri="{FF2B5EF4-FFF2-40B4-BE49-F238E27FC236}">
                <a16:creationId xmlns:a16="http://schemas.microsoft.com/office/drawing/2014/main" id="{B967C2F5-0884-214C-9EE0-CF0BD1617C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9225" y="341313"/>
            <a:ext cx="949325" cy="6477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da-DK" dirty="0"/>
              <a:t>Klubbens Navn</a:t>
            </a:r>
          </a:p>
          <a:p>
            <a:pPr lvl="0"/>
            <a:r>
              <a:rPr lang="da-DK" dirty="0"/>
              <a:t>Rotary Klub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AFFF30E-EBFC-E34D-B69D-3FCFCB539C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89225" y="341313"/>
            <a:ext cx="1650863" cy="6477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/>
            </a:lvl1pPr>
          </a:lstStyle>
          <a:p>
            <a:r>
              <a:rPr lang="da-DK" b="1" dirty="0">
                <a:solidFill>
                  <a:schemeClr val="accent6"/>
                </a:solidFill>
              </a:rPr>
              <a:t>NAVN NAVNESEN</a:t>
            </a:r>
          </a:p>
          <a:p>
            <a:r>
              <a:rPr lang="da-DK" dirty="0"/>
              <a:t>Stilling, m.m.</a:t>
            </a:r>
          </a:p>
          <a:p>
            <a:pPr lvl="0"/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A255C1E-D842-1340-A16B-6C10461D1C20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589225" y="989014"/>
            <a:ext cx="1650863" cy="4683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/>
            </a:lvl1pPr>
          </a:lstStyle>
          <a:p>
            <a:r>
              <a:rPr lang="da-DK" sz="800" dirty="0"/>
              <a:t>00 00 00 00</a:t>
            </a:r>
          </a:p>
          <a:p>
            <a:r>
              <a:rPr lang="da-DK" sz="800" dirty="0"/>
              <a:t>00 00 00 00</a:t>
            </a:r>
          </a:p>
          <a:p>
            <a:r>
              <a:rPr lang="da-DK" sz="800" dirty="0" err="1"/>
              <a:t>xxxxxx@xxxxxxxxx.dk</a:t>
            </a:r>
            <a:endParaRPr lang="da-DK" sz="80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78F3C57-3455-7E45-92CE-54034CA175C8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1589225" y="1455739"/>
            <a:ext cx="1650863" cy="52387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/>
            </a:lvl1pPr>
          </a:lstStyle>
          <a:p>
            <a:r>
              <a:rPr lang="da-DK" sz="800" dirty="0"/>
              <a:t>Gade/vej 00</a:t>
            </a:r>
          </a:p>
          <a:p>
            <a:r>
              <a:rPr lang="da-DK" sz="800" dirty="0"/>
              <a:t>0000 By</a:t>
            </a:r>
          </a:p>
        </p:txBody>
      </p:sp>
    </p:spTree>
    <p:extLst>
      <p:ext uri="{BB962C8B-B14F-4D97-AF65-F5344CB8AC3E}">
        <p14:creationId xmlns:p14="http://schemas.microsoft.com/office/powerpoint/2010/main" val="679963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CC0B01B7-3E66-F643-AF4D-75DB38B251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7" name="Pladsholder til billede 6">
            <a:extLst>
              <a:ext uri="{FF2B5EF4-FFF2-40B4-BE49-F238E27FC236}">
                <a16:creationId xmlns:a16="http://schemas.microsoft.com/office/drawing/2014/main" id="{D1543271-8A3B-BF48-ABBE-32713D334EC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2" t="4615" r="17395" b="4615"/>
          <a:stretch/>
        </p:blipFill>
        <p:spPr>
          <a:xfrm>
            <a:off x="-1" y="1062038"/>
            <a:ext cx="684213" cy="917575"/>
          </a:xfrm>
        </p:spPr>
      </p:pic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A8C932A-55DC-5E46-9918-1F0A27C43D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a-DK" dirty="0"/>
              <a:t>00 00 00 00</a:t>
            </a:r>
          </a:p>
          <a:p>
            <a:r>
              <a:rPr lang="da-DK" dirty="0"/>
              <a:t>00 00 00 00</a:t>
            </a:r>
          </a:p>
          <a:p>
            <a:r>
              <a:rPr lang="da-DK" dirty="0" err="1"/>
              <a:t>xxxxxx@xxxxxxxxx.dk</a:t>
            </a:r>
            <a:endParaRPr lang="da-DK" dirty="0"/>
          </a:p>
          <a:p>
            <a:br>
              <a:rPr lang="da-DK" dirty="0"/>
            </a:br>
            <a:r>
              <a:rPr lang="da-DK" dirty="0"/>
              <a:t>Gade/vej 00</a:t>
            </a:r>
          </a:p>
          <a:p>
            <a:r>
              <a:rPr lang="da-DK" dirty="0"/>
              <a:t>0000 By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5C741F1B-CE66-AD44-9984-6281628857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a-DK" b="1" dirty="0">
                <a:solidFill>
                  <a:schemeClr val="accent6"/>
                </a:solidFill>
              </a:rPr>
              <a:t>NAVN NAVNESEN</a:t>
            </a:r>
          </a:p>
          <a:p>
            <a:r>
              <a:rPr lang="da-DK" dirty="0"/>
              <a:t>Stilling, m.m.</a:t>
            </a:r>
          </a:p>
        </p:txBody>
      </p:sp>
    </p:spTree>
    <p:extLst>
      <p:ext uri="{BB962C8B-B14F-4D97-AF65-F5344CB8AC3E}">
        <p14:creationId xmlns:p14="http://schemas.microsoft.com/office/powerpoint/2010/main" val="3300146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A8C932A-55DC-5E46-9918-1F0A27C43D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pic>
        <p:nvPicPr>
          <p:cNvPr id="7" name="Pladsholder til billede 6">
            <a:extLst>
              <a:ext uri="{FF2B5EF4-FFF2-40B4-BE49-F238E27FC236}">
                <a16:creationId xmlns:a16="http://schemas.microsoft.com/office/drawing/2014/main" id="{D1543271-8A3B-BF48-ABBE-32713D334EC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3" r="16003"/>
          <a:stretch/>
        </p:blipFill>
        <p:spPr/>
      </p:pic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5C741F1B-CE66-AD44-9984-6281628857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a-DK" dirty="0"/>
              <a:t>00 00 00 00</a:t>
            </a:r>
          </a:p>
          <a:p>
            <a:r>
              <a:rPr lang="da-DK" dirty="0"/>
              <a:t>00 00 00 00</a:t>
            </a:r>
          </a:p>
          <a:p>
            <a:r>
              <a:rPr lang="da-DK" dirty="0" err="1"/>
              <a:t>xxxxxx@xxxxxxxxx.dk</a:t>
            </a:r>
            <a:endParaRPr lang="da-DK" dirty="0"/>
          </a:p>
          <a:p>
            <a:br>
              <a:rPr lang="da-DK" dirty="0"/>
            </a:br>
            <a:r>
              <a:rPr lang="da-DK" dirty="0"/>
              <a:t>Gade/vej 00</a:t>
            </a:r>
          </a:p>
          <a:p>
            <a:r>
              <a:rPr lang="da-DK" dirty="0"/>
              <a:t>0000 By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E331C59-8B27-EE42-8F1D-54D84A12DBE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a-DK" b="1" dirty="0">
                <a:solidFill>
                  <a:schemeClr val="accent6"/>
                </a:solidFill>
              </a:rPr>
              <a:t>NAVN NAVNESEN</a:t>
            </a:r>
          </a:p>
          <a:p>
            <a:r>
              <a:rPr lang="da-DK" dirty="0"/>
              <a:t>Stilling, m.m.</a:t>
            </a:r>
          </a:p>
        </p:txBody>
      </p:sp>
    </p:spTree>
    <p:extLst>
      <p:ext uri="{BB962C8B-B14F-4D97-AF65-F5344CB8AC3E}">
        <p14:creationId xmlns:p14="http://schemas.microsoft.com/office/powerpoint/2010/main" val="2647285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Rotary">
      <a:dk1>
        <a:srgbClr val="000000"/>
      </a:dk1>
      <a:lt1>
        <a:srgbClr val="FFFFFF"/>
      </a:lt1>
      <a:dk2>
        <a:srgbClr val="006DB7"/>
      </a:dk2>
      <a:lt2>
        <a:srgbClr val="E7E6E6"/>
      </a:lt2>
      <a:accent1>
        <a:srgbClr val="4472C4"/>
      </a:accent1>
      <a:accent2>
        <a:srgbClr val="FDC100"/>
      </a:accent2>
      <a:accent3>
        <a:srgbClr val="DD2830"/>
      </a:accent3>
      <a:accent4>
        <a:srgbClr val="00A0CC"/>
      </a:accent4>
      <a:accent5>
        <a:srgbClr val="EC6B18"/>
      </a:accent5>
      <a:accent6>
        <a:srgbClr val="16408A"/>
      </a:accent6>
      <a:hlink>
        <a:srgbClr val="DD2830"/>
      </a:hlink>
      <a:folHlink>
        <a:srgbClr val="EC6B18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</TotalTime>
  <Words>73</Words>
  <Application>Microsoft Office PowerPoint</Application>
  <PresentationFormat>Brugerdefineret</PresentationFormat>
  <Paragraphs>23</Paragraphs>
  <Slides>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</vt:i4>
      </vt:variant>
    </vt:vector>
  </HeadingPairs>
  <TitlesOfParts>
    <vt:vector size="8" baseType="lpstr">
      <vt:lpstr>Arial</vt:lpstr>
      <vt:lpstr>Arial Narrow</vt:lpstr>
      <vt:lpstr>Calibri Light</vt:lpstr>
      <vt:lpstr>Calibri</vt:lpstr>
      <vt:lpstr>Office-tema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Willads · HEP Kommunikation</dc:creator>
  <cp:lastModifiedBy>TestPro</cp:lastModifiedBy>
  <cp:revision>41</cp:revision>
  <cp:lastPrinted>2018-01-24T14:59:35Z</cp:lastPrinted>
  <dcterms:created xsi:type="dcterms:W3CDTF">2018-01-22T14:16:55Z</dcterms:created>
  <dcterms:modified xsi:type="dcterms:W3CDTF">2018-01-31T11:28:58Z</dcterms:modified>
</cp:coreProperties>
</file>